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1" r:id="rId3"/>
    <p:sldId id="260" r:id="rId4"/>
    <p:sldId id="261" r:id="rId5"/>
    <p:sldId id="262" r:id="rId6"/>
    <p:sldId id="279" r:id="rId7"/>
    <p:sldId id="257" r:id="rId8"/>
    <p:sldId id="258" r:id="rId9"/>
    <p:sldId id="259" r:id="rId10"/>
    <p:sldId id="263" r:id="rId11"/>
    <p:sldId id="264" r:id="rId12"/>
    <p:sldId id="267" r:id="rId13"/>
    <p:sldId id="265" r:id="rId14"/>
    <p:sldId id="268" r:id="rId15"/>
    <p:sldId id="280" r:id="rId16"/>
    <p:sldId id="269" r:id="rId17"/>
    <p:sldId id="270" r:id="rId18"/>
    <p:sldId id="272" r:id="rId19"/>
    <p:sldId id="273" r:id="rId20"/>
    <p:sldId id="274" r:id="rId21"/>
    <p:sldId id="275" r:id="rId22"/>
    <p:sldId id="27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3" d="100"/>
          <a:sy n="63" d="100"/>
        </p:scale>
        <p:origin x="-126" y="-21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FC049-7647-4461-A4BC-A4A51F8AC3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6EE5F9BC-1BFD-4E76-9FB6-FA203270C210}">
      <dgm:prSet phldrT="[Текст]"/>
      <dgm:spPr/>
      <dgm:t>
        <a:bodyPr/>
        <a:lstStyle/>
        <a:p>
          <a:r>
            <a:rPr lang="ru-RU" dirty="0"/>
            <a:t>Яхве</a:t>
          </a:r>
        </a:p>
      </dgm:t>
    </dgm:pt>
    <dgm:pt modelId="{C28ED075-432D-4F08-8BD5-E1B84E3E2962}" type="parTrans" cxnId="{2B13801D-FF04-4BC7-8B07-37C61C43F483}">
      <dgm:prSet/>
      <dgm:spPr/>
      <dgm:t>
        <a:bodyPr/>
        <a:lstStyle/>
        <a:p>
          <a:endParaRPr lang="ru-RU"/>
        </a:p>
      </dgm:t>
    </dgm:pt>
    <dgm:pt modelId="{701C886B-934E-43AC-89B5-51AEA705D214}" type="sibTrans" cxnId="{2B13801D-FF04-4BC7-8B07-37C61C43F483}">
      <dgm:prSet/>
      <dgm:spPr/>
      <dgm:t>
        <a:bodyPr/>
        <a:lstStyle/>
        <a:p>
          <a:endParaRPr lang="ru-RU"/>
        </a:p>
      </dgm:t>
    </dgm:pt>
    <dgm:pt modelId="{914C0806-93DE-461C-8B3C-735A2CC73936}">
      <dgm:prSet phldrT="[Текст]"/>
      <dgm:spPr/>
      <dgm:t>
        <a:bodyPr/>
        <a:lstStyle/>
        <a:p>
          <a:r>
            <a:rPr lang="ru-RU" dirty="0"/>
            <a:t>Бог войны</a:t>
          </a:r>
        </a:p>
      </dgm:t>
    </dgm:pt>
    <dgm:pt modelId="{EC79CA22-3FF0-4756-8A7C-D395F3A6FAD3}" type="parTrans" cxnId="{CB859312-56E0-4438-8AA0-0B3981054EDB}">
      <dgm:prSet/>
      <dgm:spPr/>
      <dgm:t>
        <a:bodyPr/>
        <a:lstStyle/>
        <a:p>
          <a:endParaRPr lang="ru-RU"/>
        </a:p>
      </dgm:t>
    </dgm:pt>
    <dgm:pt modelId="{6C93879D-746B-4A3F-915B-AE3331F53425}" type="sibTrans" cxnId="{CB859312-56E0-4438-8AA0-0B3981054EDB}">
      <dgm:prSet/>
      <dgm:spPr/>
      <dgm:t>
        <a:bodyPr/>
        <a:lstStyle/>
        <a:p>
          <a:endParaRPr lang="ru-RU"/>
        </a:p>
      </dgm:t>
    </dgm:pt>
    <dgm:pt modelId="{1DFFCB0F-105E-4113-8699-9FB16D719ECF}">
      <dgm:prSet phldrT="[Текст]"/>
      <dgm:spPr/>
      <dgm:t>
        <a:bodyPr/>
        <a:lstStyle/>
        <a:p>
          <a:r>
            <a:rPr lang="ru-RU" dirty="0"/>
            <a:t>инициации</a:t>
          </a:r>
        </a:p>
      </dgm:t>
    </dgm:pt>
    <dgm:pt modelId="{B70C5C87-B222-40AC-8279-9AE38F54BBF1}" type="parTrans" cxnId="{6493271E-8B17-4212-93F4-56C293C92A5E}">
      <dgm:prSet/>
      <dgm:spPr/>
      <dgm:t>
        <a:bodyPr/>
        <a:lstStyle/>
        <a:p>
          <a:endParaRPr lang="ru-RU"/>
        </a:p>
      </dgm:t>
    </dgm:pt>
    <dgm:pt modelId="{1CD2EF84-03BF-4A71-8383-364A5C2C544B}" type="sibTrans" cxnId="{6493271E-8B17-4212-93F4-56C293C92A5E}">
      <dgm:prSet/>
      <dgm:spPr/>
      <dgm:t>
        <a:bodyPr/>
        <a:lstStyle/>
        <a:p>
          <a:endParaRPr lang="ru-RU"/>
        </a:p>
      </dgm:t>
    </dgm:pt>
    <dgm:pt modelId="{51A2E48E-75D4-4903-836E-BDF6E6E55842}" type="pres">
      <dgm:prSet presAssocID="{223FC049-7647-4461-A4BC-A4A51F8AC391}" presName="hierChild1" presStyleCnt="0">
        <dgm:presLayoutVars>
          <dgm:orgChart val="1"/>
          <dgm:chPref val="1"/>
          <dgm:dir/>
          <dgm:animOne val="branch"/>
          <dgm:animLvl val="lvl"/>
          <dgm:resizeHandles/>
        </dgm:presLayoutVars>
      </dgm:prSet>
      <dgm:spPr/>
      <dgm:t>
        <a:bodyPr/>
        <a:lstStyle/>
        <a:p>
          <a:endParaRPr lang="ru-RU"/>
        </a:p>
      </dgm:t>
    </dgm:pt>
    <dgm:pt modelId="{D1C27274-0A3D-4AA9-9724-061E4EB11375}" type="pres">
      <dgm:prSet presAssocID="{6EE5F9BC-1BFD-4E76-9FB6-FA203270C210}" presName="hierRoot1" presStyleCnt="0">
        <dgm:presLayoutVars>
          <dgm:hierBranch val="init"/>
        </dgm:presLayoutVars>
      </dgm:prSet>
      <dgm:spPr/>
    </dgm:pt>
    <dgm:pt modelId="{11FF9B38-58E0-4054-81F6-070C6239E7A2}" type="pres">
      <dgm:prSet presAssocID="{6EE5F9BC-1BFD-4E76-9FB6-FA203270C210}" presName="rootComposite1" presStyleCnt="0"/>
      <dgm:spPr/>
    </dgm:pt>
    <dgm:pt modelId="{B89E5445-D4B6-4113-91D2-B43830DF70D7}" type="pres">
      <dgm:prSet presAssocID="{6EE5F9BC-1BFD-4E76-9FB6-FA203270C210}" presName="rootText1" presStyleLbl="node0" presStyleIdx="0" presStyleCnt="1">
        <dgm:presLayoutVars>
          <dgm:chPref val="3"/>
        </dgm:presLayoutVars>
      </dgm:prSet>
      <dgm:spPr/>
      <dgm:t>
        <a:bodyPr/>
        <a:lstStyle/>
        <a:p>
          <a:endParaRPr lang="ru-RU"/>
        </a:p>
      </dgm:t>
    </dgm:pt>
    <dgm:pt modelId="{E0F93E82-3A57-4DA3-820A-B5722DB54EFC}" type="pres">
      <dgm:prSet presAssocID="{6EE5F9BC-1BFD-4E76-9FB6-FA203270C210}" presName="rootConnector1" presStyleLbl="node1" presStyleIdx="0" presStyleCnt="0"/>
      <dgm:spPr/>
      <dgm:t>
        <a:bodyPr/>
        <a:lstStyle/>
        <a:p>
          <a:endParaRPr lang="ru-RU"/>
        </a:p>
      </dgm:t>
    </dgm:pt>
    <dgm:pt modelId="{50E9BBE6-C0FE-4A7A-9740-E04030289620}" type="pres">
      <dgm:prSet presAssocID="{6EE5F9BC-1BFD-4E76-9FB6-FA203270C210}" presName="hierChild2" presStyleCnt="0"/>
      <dgm:spPr/>
    </dgm:pt>
    <dgm:pt modelId="{3114D3AD-10D3-415A-8EE5-87C9F3AF32C4}" type="pres">
      <dgm:prSet presAssocID="{EC79CA22-3FF0-4756-8A7C-D395F3A6FAD3}" presName="Name37" presStyleLbl="parChTrans1D2" presStyleIdx="0" presStyleCnt="2"/>
      <dgm:spPr/>
      <dgm:t>
        <a:bodyPr/>
        <a:lstStyle/>
        <a:p>
          <a:endParaRPr lang="ru-RU"/>
        </a:p>
      </dgm:t>
    </dgm:pt>
    <dgm:pt modelId="{A3C1CC60-621C-4C85-92D7-1D8D691ED0B8}" type="pres">
      <dgm:prSet presAssocID="{914C0806-93DE-461C-8B3C-735A2CC73936}" presName="hierRoot2" presStyleCnt="0">
        <dgm:presLayoutVars>
          <dgm:hierBranch val="init"/>
        </dgm:presLayoutVars>
      </dgm:prSet>
      <dgm:spPr/>
    </dgm:pt>
    <dgm:pt modelId="{27D058B9-B933-4922-AAEA-6A4E33ACD0E5}" type="pres">
      <dgm:prSet presAssocID="{914C0806-93DE-461C-8B3C-735A2CC73936}" presName="rootComposite" presStyleCnt="0"/>
      <dgm:spPr/>
    </dgm:pt>
    <dgm:pt modelId="{92D4064F-ADF5-490A-8EAF-67FC455CD3EA}" type="pres">
      <dgm:prSet presAssocID="{914C0806-93DE-461C-8B3C-735A2CC73936}" presName="rootText" presStyleLbl="node2" presStyleIdx="0" presStyleCnt="2">
        <dgm:presLayoutVars>
          <dgm:chPref val="3"/>
        </dgm:presLayoutVars>
      </dgm:prSet>
      <dgm:spPr/>
      <dgm:t>
        <a:bodyPr/>
        <a:lstStyle/>
        <a:p>
          <a:endParaRPr lang="ru-RU"/>
        </a:p>
      </dgm:t>
    </dgm:pt>
    <dgm:pt modelId="{7E37018A-C88D-4D0D-A95A-8C55DC0AB8A1}" type="pres">
      <dgm:prSet presAssocID="{914C0806-93DE-461C-8B3C-735A2CC73936}" presName="rootConnector" presStyleLbl="node2" presStyleIdx="0" presStyleCnt="2"/>
      <dgm:spPr/>
      <dgm:t>
        <a:bodyPr/>
        <a:lstStyle/>
        <a:p>
          <a:endParaRPr lang="ru-RU"/>
        </a:p>
      </dgm:t>
    </dgm:pt>
    <dgm:pt modelId="{36C324B8-AEC9-4E81-8853-7539897863E7}" type="pres">
      <dgm:prSet presAssocID="{914C0806-93DE-461C-8B3C-735A2CC73936}" presName="hierChild4" presStyleCnt="0"/>
      <dgm:spPr/>
    </dgm:pt>
    <dgm:pt modelId="{6DAB678C-A874-4F54-ABBC-E83AD7ABD03C}" type="pres">
      <dgm:prSet presAssocID="{914C0806-93DE-461C-8B3C-735A2CC73936}" presName="hierChild5" presStyleCnt="0"/>
      <dgm:spPr/>
    </dgm:pt>
    <dgm:pt modelId="{3AB247A0-0B06-403B-8207-B29FCF55BB2B}" type="pres">
      <dgm:prSet presAssocID="{B70C5C87-B222-40AC-8279-9AE38F54BBF1}" presName="Name37" presStyleLbl="parChTrans1D2" presStyleIdx="1" presStyleCnt="2"/>
      <dgm:spPr/>
      <dgm:t>
        <a:bodyPr/>
        <a:lstStyle/>
        <a:p>
          <a:endParaRPr lang="ru-RU"/>
        </a:p>
      </dgm:t>
    </dgm:pt>
    <dgm:pt modelId="{ED72EE5D-17B2-4B04-AEA5-8DE910FDE5E3}" type="pres">
      <dgm:prSet presAssocID="{1DFFCB0F-105E-4113-8699-9FB16D719ECF}" presName="hierRoot2" presStyleCnt="0">
        <dgm:presLayoutVars>
          <dgm:hierBranch val="init"/>
        </dgm:presLayoutVars>
      </dgm:prSet>
      <dgm:spPr/>
    </dgm:pt>
    <dgm:pt modelId="{4EC6F226-7653-454C-A937-1439F0390D47}" type="pres">
      <dgm:prSet presAssocID="{1DFFCB0F-105E-4113-8699-9FB16D719ECF}" presName="rootComposite" presStyleCnt="0"/>
      <dgm:spPr/>
    </dgm:pt>
    <dgm:pt modelId="{661F895E-FCC5-40F0-9006-26E33CA6A728}" type="pres">
      <dgm:prSet presAssocID="{1DFFCB0F-105E-4113-8699-9FB16D719ECF}" presName="rootText" presStyleLbl="node2" presStyleIdx="1" presStyleCnt="2">
        <dgm:presLayoutVars>
          <dgm:chPref val="3"/>
        </dgm:presLayoutVars>
      </dgm:prSet>
      <dgm:spPr/>
      <dgm:t>
        <a:bodyPr/>
        <a:lstStyle/>
        <a:p>
          <a:endParaRPr lang="ru-RU"/>
        </a:p>
      </dgm:t>
    </dgm:pt>
    <dgm:pt modelId="{A0F38731-76BD-44A9-9A60-CA3786825587}" type="pres">
      <dgm:prSet presAssocID="{1DFFCB0F-105E-4113-8699-9FB16D719ECF}" presName="rootConnector" presStyleLbl="node2" presStyleIdx="1" presStyleCnt="2"/>
      <dgm:spPr/>
      <dgm:t>
        <a:bodyPr/>
        <a:lstStyle/>
        <a:p>
          <a:endParaRPr lang="ru-RU"/>
        </a:p>
      </dgm:t>
    </dgm:pt>
    <dgm:pt modelId="{167E2032-6777-410C-B8D8-EF91B73BDCEB}" type="pres">
      <dgm:prSet presAssocID="{1DFFCB0F-105E-4113-8699-9FB16D719ECF}" presName="hierChild4" presStyleCnt="0"/>
      <dgm:spPr/>
    </dgm:pt>
    <dgm:pt modelId="{77B7CAB4-840C-4E04-85B9-A412C5FB1068}" type="pres">
      <dgm:prSet presAssocID="{1DFFCB0F-105E-4113-8699-9FB16D719ECF}" presName="hierChild5" presStyleCnt="0"/>
      <dgm:spPr/>
    </dgm:pt>
    <dgm:pt modelId="{3709C43C-FAA5-4186-86F4-D824E67130B2}" type="pres">
      <dgm:prSet presAssocID="{6EE5F9BC-1BFD-4E76-9FB6-FA203270C210}" presName="hierChild3" presStyleCnt="0"/>
      <dgm:spPr/>
    </dgm:pt>
  </dgm:ptLst>
  <dgm:cxnLst>
    <dgm:cxn modelId="{2B13801D-FF04-4BC7-8B07-37C61C43F483}" srcId="{223FC049-7647-4461-A4BC-A4A51F8AC391}" destId="{6EE5F9BC-1BFD-4E76-9FB6-FA203270C210}" srcOrd="0" destOrd="0" parTransId="{C28ED075-432D-4F08-8BD5-E1B84E3E2962}" sibTransId="{701C886B-934E-43AC-89B5-51AEA705D214}"/>
    <dgm:cxn modelId="{85CC8397-EA48-4AD9-A89E-37F215CCE7B1}" type="presOf" srcId="{6EE5F9BC-1BFD-4E76-9FB6-FA203270C210}" destId="{B89E5445-D4B6-4113-91D2-B43830DF70D7}" srcOrd="0" destOrd="0" presId="urn:microsoft.com/office/officeart/2005/8/layout/orgChart1"/>
    <dgm:cxn modelId="{B73BCF61-8A0C-4541-AE22-DA2CECD93D7F}" type="presOf" srcId="{223FC049-7647-4461-A4BC-A4A51F8AC391}" destId="{51A2E48E-75D4-4903-836E-BDF6E6E55842}" srcOrd="0" destOrd="0" presId="urn:microsoft.com/office/officeart/2005/8/layout/orgChart1"/>
    <dgm:cxn modelId="{D5FE57DA-B013-4CF6-AA15-90F521B63E6D}" type="presOf" srcId="{EC79CA22-3FF0-4756-8A7C-D395F3A6FAD3}" destId="{3114D3AD-10D3-415A-8EE5-87C9F3AF32C4}" srcOrd="0" destOrd="0" presId="urn:microsoft.com/office/officeart/2005/8/layout/orgChart1"/>
    <dgm:cxn modelId="{40774750-8566-4DA3-872F-52ECE348D1A6}" type="presOf" srcId="{914C0806-93DE-461C-8B3C-735A2CC73936}" destId="{92D4064F-ADF5-490A-8EAF-67FC455CD3EA}" srcOrd="0" destOrd="0" presId="urn:microsoft.com/office/officeart/2005/8/layout/orgChart1"/>
    <dgm:cxn modelId="{52A63A6C-2D10-4D18-82A0-0E62DCAC2CFD}" type="presOf" srcId="{1DFFCB0F-105E-4113-8699-9FB16D719ECF}" destId="{A0F38731-76BD-44A9-9A60-CA3786825587}" srcOrd="1" destOrd="0" presId="urn:microsoft.com/office/officeart/2005/8/layout/orgChart1"/>
    <dgm:cxn modelId="{DC042156-3EE6-4630-BBD8-7E4ED6D57EE8}" type="presOf" srcId="{1DFFCB0F-105E-4113-8699-9FB16D719ECF}" destId="{661F895E-FCC5-40F0-9006-26E33CA6A728}" srcOrd="0" destOrd="0" presId="urn:microsoft.com/office/officeart/2005/8/layout/orgChart1"/>
    <dgm:cxn modelId="{F0C51FF9-36BC-4B9B-A74E-456C05178A40}" type="presOf" srcId="{6EE5F9BC-1BFD-4E76-9FB6-FA203270C210}" destId="{E0F93E82-3A57-4DA3-820A-B5722DB54EFC}" srcOrd="1" destOrd="0" presId="urn:microsoft.com/office/officeart/2005/8/layout/orgChart1"/>
    <dgm:cxn modelId="{6493271E-8B17-4212-93F4-56C293C92A5E}" srcId="{6EE5F9BC-1BFD-4E76-9FB6-FA203270C210}" destId="{1DFFCB0F-105E-4113-8699-9FB16D719ECF}" srcOrd="1" destOrd="0" parTransId="{B70C5C87-B222-40AC-8279-9AE38F54BBF1}" sibTransId="{1CD2EF84-03BF-4A71-8383-364A5C2C544B}"/>
    <dgm:cxn modelId="{947F3BCC-7F07-432D-8D40-085328E0DA88}" type="presOf" srcId="{B70C5C87-B222-40AC-8279-9AE38F54BBF1}" destId="{3AB247A0-0B06-403B-8207-B29FCF55BB2B}" srcOrd="0" destOrd="0" presId="urn:microsoft.com/office/officeart/2005/8/layout/orgChart1"/>
    <dgm:cxn modelId="{CB859312-56E0-4438-8AA0-0B3981054EDB}" srcId="{6EE5F9BC-1BFD-4E76-9FB6-FA203270C210}" destId="{914C0806-93DE-461C-8B3C-735A2CC73936}" srcOrd="0" destOrd="0" parTransId="{EC79CA22-3FF0-4756-8A7C-D395F3A6FAD3}" sibTransId="{6C93879D-746B-4A3F-915B-AE3331F53425}"/>
    <dgm:cxn modelId="{25F10C4A-ACF8-4A03-B03C-C3E11FF6F305}" type="presOf" srcId="{914C0806-93DE-461C-8B3C-735A2CC73936}" destId="{7E37018A-C88D-4D0D-A95A-8C55DC0AB8A1}" srcOrd="1" destOrd="0" presId="urn:microsoft.com/office/officeart/2005/8/layout/orgChart1"/>
    <dgm:cxn modelId="{FF325E64-4467-4BDA-9D79-BE8469902865}" type="presParOf" srcId="{51A2E48E-75D4-4903-836E-BDF6E6E55842}" destId="{D1C27274-0A3D-4AA9-9724-061E4EB11375}" srcOrd="0" destOrd="0" presId="urn:microsoft.com/office/officeart/2005/8/layout/orgChart1"/>
    <dgm:cxn modelId="{00DD4632-521D-42CE-AD1E-B05F70BA4432}" type="presParOf" srcId="{D1C27274-0A3D-4AA9-9724-061E4EB11375}" destId="{11FF9B38-58E0-4054-81F6-070C6239E7A2}" srcOrd="0" destOrd="0" presId="urn:microsoft.com/office/officeart/2005/8/layout/orgChart1"/>
    <dgm:cxn modelId="{2324EB8F-218A-4BEB-9AC5-232E6DB7062D}" type="presParOf" srcId="{11FF9B38-58E0-4054-81F6-070C6239E7A2}" destId="{B89E5445-D4B6-4113-91D2-B43830DF70D7}" srcOrd="0" destOrd="0" presId="urn:microsoft.com/office/officeart/2005/8/layout/orgChart1"/>
    <dgm:cxn modelId="{19342789-DCF4-4D17-B603-61642469A7FE}" type="presParOf" srcId="{11FF9B38-58E0-4054-81F6-070C6239E7A2}" destId="{E0F93E82-3A57-4DA3-820A-B5722DB54EFC}" srcOrd="1" destOrd="0" presId="urn:microsoft.com/office/officeart/2005/8/layout/orgChart1"/>
    <dgm:cxn modelId="{D32B77D8-1258-40AB-B8B2-38B3EDDD7A2C}" type="presParOf" srcId="{D1C27274-0A3D-4AA9-9724-061E4EB11375}" destId="{50E9BBE6-C0FE-4A7A-9740-E04030289620}" srcOrd="1" destOrd="0" presId="urn:microsoft.com/office/officeart/2005/8/layout/orgChart1"/>
    <dgm:cxn modelId="{B57ADC4E-A312-44CB-B04A-062B761C1B37}" type="presParOf" srcId="{50E9BBE6-C0FE-4A7A-9740-E04030289620}" destId="{3114D3AD-10D3-415A-8EE5-87C9F3AF32C4}" srcOrd="0" destOrd="0" presId="urn:microsoft.com/office/officeart/2005/8/layout/orgChart1"/>
    <dgm:cxn modelId="{E9E72E71-72F1-4745-B209-84B7574DB95E}" type="presParOf" srcId="{50E9BBE6-C0FE-4A7A-9740-E04030289620}" destId="{A3C1CC60-621C-4C85-92D7-1D8D691ED0B8}" srcOrd="1" destOrd="0" presId="urn:microsoft.com/office/officeart/2005/8/layout/orgChart1"/>
    <dgm:cxn modelId="{7E16B2DC-32E1-4EED-BAF0-ED6CE4C2A47D}" type="presParOf" srcId="{A3C1CC60-621C-4C85-92D7-1D8D691ED0B8}" destId="{27D058B9-B933-4922-AAEA-6A4E33ACD0E5}" srcOrd="0" destOrd="0" presId="urn:microsoft.com/office/officeart/2005/8/layout/orgChart1"/>
    <dgm:cxn modelId="{326F76AB-9BFA-452A-BC76-069055B9B644}" type="presParOf" srcId="{27D058B9-B933-4922-AAEA-6A4E33ACD0E5}" destId="{92D4064F-ADF5-490A-8EAF-67FC455CD3EA}" srcOrd="0" destOrd="0" presId="urn:microsoft.com/office/officeart/2005/8/layout/orgChart1"/>
    <dgm:cxn modelId="{91C67CB3-3C10-4A99-855B-E426570D1E71}" type="presParOf" srcId="{27D058B9-B933-4922-AAEA-6A4E33ACD0E5}" destId="{7E37018A-C88D-4D0D-A95A-8C55DC0AB8A1}" srcOrd="1" destOrd="0" presId="urn:microsoft.com/office/officeart/2005/8/layout/orgChart1"/>
    <dgm:cxn modelId="{3A3EE313-1FF9-4503-A3D1-3D304023A1E0}" type="presParOf" srcId="{A3C1CC60-621C-4C85-92D7-1D8D691ED0B8}" destId="{36C324B8-AEC9-4E81-8853-7539897863E7}" srcOrd="1" destOrd="0" presId="urn:microsoft.com/office/officeart/2005/8/layout/orgChart1"/>
    <dgm:cxn modelId="{3E708FB9-4C93-45C1-A8EC-DF34CF11DBED}" type="presParOf" srcId="{A3C1CC60-621C-4C85-92D7-1D8D691ED0B8}" destId="{6DAB678C-A874-4F54-ABBC-E83AD7ABD03C}" srcOrd="2" destOrd="0" presId="urn:microsoft.com/office/officeart/2005/8/layout/orgChart1"/>
    <dgm:cxn modelId="{50D81240-8240-4727-9865-5F5750A8915E}" type="presParOf" srcId="{50E9BBE6-C0FE-4A7A-9740-E04030289620}" destId="{3AB247A0-0B06-403B-8207-B29FCF55BB2B}" srcOrd="2" destOrd="0" presId="urn:microsoft.com/office/officeart/2005/8/layout/orgChart1"/>
    <dgm:cxn modelId="{D498CBA1-8C56-4043-B366-BC73AE0A03F6}" type="presParOf" srcId="{50E9BBE6-C0FE-4A7A-9740-E04030289620}" destId="{ED72EE5D-17B2-4B04-AEA5-8DE910FDE5E3}" srcOrd="3" destOrd="0" presId="urn:microsoft.com/office/officeart/2005/8/layout/orgChart1"/>
    <dgm:cxn modelId="{EDA62C85-697C-433D-A6B2-C34FC332F604}" type="presParOf" srcId="{ED72EE5D-17B2-4B04-AEA5-8DE910FDE5E3}" destId="{4EC6F226-7653-454C-A937-1439F0390D47}" srcOrd="0" destOrd="0" presId="urn:microsoft.com/office/officeart/2005/8/layout/orgChart1"/>
    <dgm:cxn modelId="{7BF1D80C-6F19-40C4-82D8-3B936ACFFA90}" type="presParOf" srcId="{4EC6F226-7653-454C-A937-1439F0390D47}" destId="{661F895E-FCC5-40F0-9006-26E33CA6A728}" srcOrd="0" destOrd="0" presId="urn:microsoft.com/office/officeart/2005/8/layout/orgChart1"/>
    <dgm:cxn modelId="{816D63C2-5FAE-4C4C-9F97-2129F0DC1018}" type="presParOf" srcId="{4EC6F226-7653-454C-A937-1439F0390D47}" destId="{A0F38731-76BD-44A9-9A60-CA3786825587}" srcOrd="1" destOrd="0" presId="urn:microsoft.com/office/officeart/2005/8/layout/orgChart1"/>
    <dgm:cxn modelId="{D6CE05AF-99DD-4314-BB97-16EAA0B6ADB8}" type="presParOf" srcId="{ED72EE5D-17B2-4B04-AEA5-8DE910FDE5E3}" destId="{167E2032-6777-410C-B8D8-EF91B73BDCEB}" srcOrd="1" destOrd="0" presId="urn:microsoft.com/office/officeart/2005/8/layout/orgChart1"/>
    <dgm:cxn modelId="{FF9FA658-BD49-4E2E-B73A-D3745F95D0EA}" type="presParOf" srcId="{ED72EE5D-17B2-4B04-AEA5-8DE910FDE5E3}" destId="{77B7CAB4-840C-4E04-85B9-A412C5FB1068}" srcOrd="2" destOrd="0" presId="urn:microsoft.com/office/officeart/2005/8/layout/orgChart1"/>
    <dgm:cxn modelId="{96C26F46-B1AE-4A6B-91DD-56B4B2E70171}" type="presParOf" srcId="{D1C27274-0A3D-4AA9-9724-061E4EB11375}" destId="{3709C43C-FAA5-4186-86F4-D824E67130B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9F7B8-F7B3-44C9-8DFC-B05D4712D1E6}"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11555230-EC2D-48FE-8FD3-596125CE81AD}">
      <dgm:prSet phldrT="[Текст]"/>
      <dgm:spPr/>
      <dgm:t>
        <a:bodyPr/>
        <a:lstStyle/>
        <a:p>
          <a:r>
            <a:rPr lang="ru-RU" dirty="0"/>
            <a:t>Фарисеи</a:t>
          </a:r>
        </a:p>
      </dgm:t>
    </dgm:pt>
    <dgm:pt modelId="{4B3DF670-384C-483B-9760-3126958EFAD5}" type="parTrans" cxnId="{19C1576F-672E-4824-8323-FFEE7607F734}">
      <dgm:prSet/>
      <dgm:spPr/>
      <dgm:t>
        <a:bodyPr/>
        <a:lstStyle/>
        <a:p>
          <a:endParaRPr lang="ru-RU"/>
        </a:p>
      </dgm:t>
    </dgm:pt>
    <dgm:pt modelId="{4ECD6798-3095-4F66-97E6-A45713E49E10}" type="sibTrans" cxnId="{19C1576F-672E-4824-8323-FFEE7607F734}">
      <dgm:prSet/>
      <dgm:spPr/>
      <dgm:t>
        <a:bodyPr/>
        <a:lstStyle/>
        <a:p>
          <a:endParaRPr lang="ru-RU"/>
        </a:p>
      </dgm:t>
    </dgm:pt>
    <dgm:pt modelId="{1017A67E-DE16-4A4A-BC93-0FA67D7AF54E}">
      <dgm:prSet phldrT="[Текст]"/>
      <dgm:spPr/>
      <dgm:t>
        <a:bodyPr/>
        <a:lstStyle/>
        <a:p>
          <a:r>
            <a:rPr lang="ru-RU" dirty="0"/>
            <a:t>Саддукеи</a:t>
          </a:r>
        </a:p>
      </dgm:t>
    </dgm:pt>
    <dgm:pt modelId="{4BF31CED-547C-4CC2-AFDA-9193D493BC79}" type="parTrans" cxnId="{54A68133-25B7-469E-903D-343C8FABC9D2}">
      <dgm:prSet/>
      <dgm:spPr/>
      <dgm:t>
        <a:bodyPr/>
        <a:lstStyle/>
        <a:p>
          <a:endParaRPr lang="ru-RU"/>
        </a:p>
      </dgm:t>
    </dgm:pt>
    <dgm:pt modelId="{7FB673B3-E023-4ADF-8185-9A2C19B20F1F}" type="sibTrans" cxnId="{54A68133-25B7-469E-903D-343C8FABC9D2}">
      <dgm:prSet/>
      <dgm:spPr/>
      <dgm:t>
        <a:bodyPr/>
        <a:lstStyle/>
        <a:p>
          <a:endParaRPr lang="ru-RU"/>
        </a:p>
      </dgm:t>
    </dgm:pt>
    <dgm:pt modelId="{463BE8A9-DA0F-449F-81BE-9C1D08FCC3B7}">
      <dgm:prSet phldrT="[Текст]"/>
      <dgm:spPr/>
      <dgm:t>
        <a:bodyPr/>
        <a:lstStyle/>
        <a:p>
          <a:r>
            <a:rPr lang="ru-RU" dirty="0"/>
            <a:t>Зелоты</a:t>
          </a:r>
        </a:p>
      </dgm:t>
    </dgm:pt>
    <dgm:pt modelId="{BCEBB8E5-C3DB-4AB7-BAEF-052AA06C4CF2}" type="parTrans" cxnId="{BBCDAE3B-7A85-490E-AE72-3CF56AB5F9A0}">
      <dgm:prSet/>
      <dgm:spPr/>
      <dgm:t>
        <a:bodyPr/>
        <a:lstStyle/>
        <a:p>
          <a:endParaRPr lang="ru-RU"/>
        </a:p>
      </dgm:t>
    </dgm:pt>
    <dgm:pt modelId="{48C498C5-D529-4CE1-BA4E-A99D0F8DF359}" type="sibTrans" cxnId="{BBCDAE3B-7A85-490E-AE72-3CF56AB5F9A0}">
      <dgm:prSet/>
      <dgm:spPr/>
      <dgm:t>
        <a:bodyPr/>
        <a:lstStyle/>
        <a:p>
          <a:endParaRPr lang="ru-RU"/>
        </a:p>
      </dgm:t>
    </dgm:pt>
    <dgm:pt modelId="{9CCCA15E-2FED-494B-83B1-B836ED8A9D92}">
      <dgm:prSet phldrT="[Текст]"/>
      <dgm:spPr/>
      <dgm:t>
        <a:bodyPr/>
        <a:lstStyle/>
        <a:p>
          <a:r>
            <a:rPr lang="ru-RU" dirty="0"/>
            <a:t>Ессеи</a:t>
          </a:r>
        </a:p>
      </dgm:t>
    </dgm:pt>
    <dgm:pt modelId="{75E96BB5-B5DB-424D-9D7C-8AB40DC40503}" type="parTrans" cxnId="{1A702008-7B03-4D57-B76F-7CBAAA350661}">
      <dgm:prSet/>
      <dgm:spPr/>
      <dgm:t>
        <a:bodyPr/>
        <a:lstStyle/>
        <a:p>
          <a:endParaRPr lang="ru-RU"/>
        </a:p>
      </dgm:t>
    </dgm:pt>
    <dgm:pt modelId="{DDEAC1C8-A4C9-4D13-B6F3-D6597F95B51D}" type="sibTrans" cxnId="{1A702008-7B03-4D57-B76F-7CBAAA350661}">
      <dgm:prSet/>
      <dgm:spPr/>
      <dgm:t>
        <a:bodyPr/>
        <a:lstStyle/>
        <a:p>
          <a:endParaRPr lang="ru-RU"/>
        </a:p>
      </dgm:t>
    </dgm:pt>
    <dgm:pt modelId="{364EE540-1F64-447C-B83F-46F26E16A64E}">
      <dgm:prSet phldrT="[Текст]"/>
      <dgm:spPr/>
      <dgm:t>
        <a:bodyPr/>
        <a:lstStyle/>
        <a:p>
          <a:r>
            <a:rPr lang="ru-RU" dirty="0"/>
            <a:t>Назареи</a:t>
          </a:r>
        </a:p>
      </dgm:t>
    </dgm:pt>
    <dgm:pt modelId="{F9B54FE5-861E-4E48-8EA9-DA58A148F287}" type="parTrans" cxnId="{E1A7B18B-192A-40BF-A18E-BF437299B40C}">
      <dgm:prSet/>
      <dgm:spPr/>
      <dgm:t>
        <a:bodyPr/>
        <a:lstStyle/>
        <a:p>
          <a:endParaRPr lang="ru-RU"/>
        </a:p>
      </dgm:t>
    </dgm:pt>
    <dgm:pt modelId="{FA900F92-8FE5-421F-821D-7D8DEE540768}" type="sibTrans" cxnId="{E1A7B18B-192A-40BF-A18E-BF437299B40C}">
      <dgm:prSet/>
      <dgm:spPr/>
      <dgm:t>
        <a:bodyPr/>
        <a:lstStyle/>
        <a:p>
          <a:endParaRPr lang="ru-RU"/>
        </a:p>
      </dgm:t>
    </dgm:pt>
    <dgm:pt modelId="{8FCF7E30-7F09-45CD-A848-B0DF5E9E7B10}" type="pres">
      <dgm:prSet presAssocID="{EAD9F7B8-F7B3-44C9-8DFC-B05D4712D1E6}" presName="diagram" presStyleCnt="0">
        <dgm:presLayoutVars>
          <dgm:dir/>
          <dgm:resizeHandles val="exact"/>
        </dgm:presLayoutVars>
      </dgm:prSet>
      <dgm:spPr/>
      <dgm:t>
        <a:bodyPr/>
        <a:lstStyle/>
        <a:p>
          <a:endParaRPr lang="ru-RU"/>
        </a:p>
      </dgm:t>
    </dgm:pt>
    <dgm:pt modelId="{E931B6C8-B7AE-404A-937E-E1D84B1526B3}" type="pres">
      <dgm:prSet presAssocID="{11555230-EC2D-48FE-8FD3-596125CE81AD}" presName="node" presStyleLbl="node1" presStyleIdx="0" presStyleCnt="5">
        <dgm:presLayoutVars>
          <dgm:bulletEnabled val="1"/>
        </dgm:presLayoutVars>
      </dgm:prSet>
      <dgm:spPr/>
      <dgm:t>
        <a:bodyPr/>
        <a:lstStyle/>
        <a:p>
          <a:endParaRPr lang="ru-RU"/>
        </a:p>
      </dgm:t>
    </dgm:pt>
    <dgm:pt modelId="{05CE7D95-4A90-4A25-AF04-4FC39458DD4E}" type="pres">
      <dgm:prSet presAssocID="{4ECD6798-3095-4F66-97E6-A45713E49E10}" presName="sibTrans" presStyleCnt="0"/>
      <dgm:spPr/>
    </dgm:pt>
    <dgm:pt modelId="{BA974347-91AB-4B01-AD0D-7D8E499F1AA9}" type="pres">
      <dgm:prSet presAssocID="{1017A67E-DE16-4A4A-BC93-0FA67D7AF54E}" presName="node" presStyleLbl="node1" presStyleIdx="1" presStyleCnt="5" custLinFactNeighborX="-288">
        <dgm:presLayoutVars>
          <dgm:bulletEnabled val="1"/>
        </dgm:presLayoutVars>
      </dgm:prSet>
      <dgm:spPr/>
      <dgm:t>
        <a:bodyPr/>
        <a:lstStyle/>
        <a:p>
          <a:endParaRPr lang="ru-RU"/>
        </a:p>
      </dgm:t>
    </dgm:pt>
    <dgm:pt modelId="{01BD5817-7B8F-4978-8AAA-F010B5A3A9A7}" type="pres">
      <dgm:prSet presAssocID="{7FB673B3-E023-4ADF-8185-9A2C19B20F1F}" presName="sibTrans" presStyleCnt="0"/>
      <dgm:spPr/>
    </dgm:pt>
    <dgm:pt modelId="{963DFF0D-FDCB-4254-B93E-D0C28BD1D5E4}" type="pres">
      <dgm:prSet presAssocID="{463BE8A9-DA0F-449F-81BE-9C1D08FCC3B7}" presName="node" presStyleLbl="node1" presStyleIdx="2" presStyleCnt="5">
        <dgm:presLayoutVars>
          <dgm:bulletEnabled val="1"/>
        </dgm:presLayoutVars>
      </dgm:prSet>
      <dgm:spPr/>
      <dgm:t>
        <a:bodyPr/>
        <a:lstStyle/>
        <a:p>
          <a:endParaRPr lang="ru-RU"/>
        </a:p>
      </dgm:t>
    </dgm:pt>
    <dgm:pt modelId="{7FC1683A-7E23-4F36-842B-0AFF7741420D}" type="pres">
      <dgm:prSet presAssocID="{48C498C5-D529-4CE1-BA4E-A99D0F8DF359}" presName="sibTrans" presStyleCnt="0"/>
      <dgm:spPr/>
    </dgm:pt>
    <dgm:pt modelId="{61354C03-D8EB-4264-99C9-93676D9ED266}" type="pres">
      <dgm:prSet presAssocID="{9CCCA15E-2FED-494B-83B1-B836ED8A9D92}" presName="node" presStyleLbl="node1" presStyleIdx="3" presStyleCnt="5">
        <dgm:presLayoutVars>
          <dgm:bulletEnabled val="1"/>
        </dgm:presLayoutVars>
      </dgm:prSet>
      <dgm:spPr/>
      <dgm:t>
        <a:bodyPr/>
        <a:lstStyle/>
        <a:p>
          <a:endParaRPr lang="ru-RU"/>
        </a:p>
      </dgm:t>
    </dgm:pt>
    <dgm:pt modelId="{17C90A52-E937-403A-BBE6-8D8D4EE3327B}" type="pres">
      <dgm:prSet presAssocID="{DDEAC1C8-A4C9-4D13-B6F3-D6597F95B51D}" presName="sibTrans" presStyleCnt="0"/>
      <dgm:spPr/>
    </dgm:pt>
    <dgm:pt modelId="{0B1AA541-9982-41C0-A52A-75182AB393B6}" type="pres">
      <dgm:prSet presAssocID="{364EE540-1F64-447C-B83F-46F26E16A64E}" presName="node" presStyleLbl="node1" presStyleIdx="4" presStyleCnt="5">
        <dgm:presLayoutVars>
          <dgm:bulletEnabled val="1"/>
        </dgm:presLayoutVars>
      </dgm:prSet>
      <dgm:spPr/>
      <dgm:t>
        <a:bodyPr/>
        <a:lstStyle/>
        <a:p>
          <a:endParaRPr lang="ru-RU"/>
        </a:p>
      </dgm:t>
    </dgm:pt>
  </dgm:ptLst>
  <dgm:cxnLst>
    <dgm:cxn modelId="{BBCDAE3B-7A85-490E-AE72-3CF56AB5F9A0}" srcId="{EAD9F7B8-F7B3-44C9-8DFC-B05D4712D1E6}" destId="{463BE8A9-DA0F-449F-81BE-9C1D08FCC3B7}" srcOrd="2" destOrd="0" parTransId="{BCEBB8E5-C3DB-4AB7-BAEF-052AA06C4CF2}" sibTransId="{48C498C5-D529-4CE1-BA4E-A99D0F8DF359}"/>
    <dgm:cxn modelId="{19C1576F-672E-4824-8323-FFEE7607F734}" srcId="{EAD9F7B8-F7B3-44C9-8DFC-B05D4712D1E6}" destId="{11555230-EC2D-48FE-8FD3-596125CE81AD}" srcOrd="0" destOrd="0" parTransId="{4B3DF670-384C-483B-9760-3126958EFAD5}" sibTransId="{4ECD6798-3095-4F66-97E6-A45713E49E10}"/>
    <dgm:cxn modelId="{1A103045-0739-411A-A04F-A0F32EF15C26}" type="presOf" srcId="{1017A67E-DE16-4A4A-BC93-0FA67D7AF54E}" destId="{BA974347-91AB-4B01-AD0D-7D8E499F1AA9}" srcOrd="0" destOrd="0" presId="urn:microsoft.com/office/officeart/2005/8/layout/default#1"/>
    <dgm:cxn modelId="{9AC283BF-F99B-4DBE-81B7-0C805F189752}" type="presOf" srcId="{463BE8A9-DA0F-449F-81BE-9C1D08FCC3B7}" destId="{963DFF0D-FDCB-4254-B93E-D0C28BD1D5E4}" srcOrd="0" destOrd="0" presId="urn:microsoft.com/office/officeart/2005/8/layout/default#1"/>
    <dgm:cxn modelId="{1A64504B-703F-4B83-BD42-57FE7BFB2207}" type="presOf" srcId="{364EE540-1F64-447C-B83F-46F26E16A64E}" destId="{0B1AA541-9982-41C0-A52A-75182AB393B6}" srcOrd="0" destOrd="0" presId="urn:microsoft.com/office/officeart/2005/8/layout/default#1"/>
    <dgm:cxn modelId="{5C65DBEE-AB04-479A-9750-F81CD38996C8}" type="presOf" srcId="{11555230-EC2D-48FE-8FD3-596125CE81AD}" destId="{E931B6C8-B7AE-404A-937E-E1D84B1526B3}" srcOrd="0" destOrd="0" presId="urn:microsoft.com/office/officeart/2005/8/layout/default#1"/>
    <dgm:cxn modelId="{54A68133-25B7-469E-903D-343C8FABC9D2}" srcId="{EAD9F7B8-F7B3-44C9-8DFC-B05D4712D1E6}" destId="{1017A67E-DE16-4A4A-BC93-0FA67D7AF54E}" srcOrd="1" destOrd="0" parTransId="{4BF31CED-547C-4CC2-AFDA-9193D493BC79}" sibTransId="{7FB673B3-E023-4ADF-8185-9A2C19B20F1F}"/>
    <dgm:cxn modelId="{E1A7B18B-192A-40BF-A18E-BF437299B40C}" srcId="{EAD9F7B8-F7B3-44C9-8DFC-B05D4712D1E6}" destId="{364EE540-1F64-447C-B83F-46F26E16A64E}" srcOrd="4" destOrd="0" parTransId="{F9B54FE5-861E-4E48-8EA9-DA58A148F287}" sibTransId="{FA900F92-8FE5-421F-821D-7D8DEE540768}"/>
    <dgm:cxn modelId="{62F60A05-3DB7-46DB-BB12-96103A7F23ED}" type="presOf" srcId="{9CCCA15E-2FED-494B-83B1-B836ED8A9D92}" destId="{61354C03-D8EB-4264-99C9-93676D9ED266}" srcOrd="0" destOrd="0" presId="urn:microsoft.com/office/officeart/2005/8/layout/default#1"/>
    <dgm:cxn modelId="{70503A23-F766-46B5-831F-252119339ED1}" type="presOf" srcId="{EAD9F7B8-F7B3-44C9-8DFC-B05D4712D1E6}" destId="{8FCF7E30-7F09-45CD-A848-B0DF5E9E7B10}" srcOrd="0" destOrd="0" presId="urn:microsoft.com/office/officeart/2005/8/layout/default#1"/>
    <dgm:cxn modelId="{1A702008-7B03-4D57-B76F-7CBAAA350661}" srcId="{EAD9F7B8-F7B3-44C9-8DFC-B05D4712D1E6}" destId="{9CCCA15E-2FED-494B-83B1-B836ED8A9D92}" srcOrd="3" destOrd="0" parTransId="{75E96BB5-B5DB-424D-9D7C-8AB40DC40503}" sibTransId="{DDEAC1C8-A4C9-4D13-B6F3-D6597F95B51D}"/>
    <dgm:cxn modelId="{9F0A050F-A2F0-4247-AE10-A07BC3998ACC}" type="presParOf" srcId="{8FCF7E30-7F09-45CD-A848-B0DF5E9E7B10}" destId="{E931B6C8-B7AE-404A-937E-E1D84B1526B3}" srcOrd="0" destOrd="0" presId="urn:microsoft.com/office/officeart/2005/8/layout/default#1"/>
    <dgm:cxn modelId="{46CBBFE0-6DE6-482D-B320-6FA24CE7434F}" type="presParOf" srcId="{8FCF7E30-7F09-45CD-A848-B0DF5E9E7B10}" destId="{05CE7D95-4A90-4A25-AF04-4FC39458DD4E}" srcOrd="1" destOrd="0" presId="urn:microsoft.com/office/officeart/2005/8/layout/default#1"/>
    <dgm:cxn modelId="{1A17D5D2-21E4-4413-A2B3-07EC9B0B7302}" type="presParOf" srcId="{8FCF7E30-7F09-45CD-A848-B0DF5E9E7B10}" destId="{BA974347-91AB-4B01-AD0D-7D8E499F1AA9}" srcOrd="2" destOrd="0" presId="urn:microsoft.com/office/officeart/2005/8/layout/default#1"/>
    <dgm:cxn modelId="{FB0FC4C3-06D4-433C-859E-95989FCCC4D7}" type="presParOf" srcId="{8FCF7E30-7F09-45CD-A848-B0DF5E9E7B10}" destId="{01BD5817-7B8F-4978-8AAA-F010B5A3A9A7}" srcOrd="3" destOrd="0" presId="urn:microsoft.com/office/officeart/2005/8/layout/default#1"/>
    <dgm:cxn modelId="{311E5222-0DA7-4340-A153-AD1EE5232D07}" type="presParOf" srcId="{8FCF7E30-7F09-45CD-A848-B0DF5E9E7B10}" destId="{963DFF0D-FDCB-4254-B93E-D0C28BD1D5E4}" srcOrd="4" destOrd="0" presId="urn:microsoft.com/office/officeart/2005/8/layout/default#1"/>
    <dgm:cxn modelId="{E55782F7-DD73-4086-A2BC-159A60FE344C}" type="presParOf" srcId="{8FCF7E30-7F09-45CD-A848-B0DF5E9E7B10}" destId="{7FC1683A-7E23-4F36-842B-0AFF7741420D}" srcOrd="5" destOrd="0" presId="urn:microsoft.com/office/officeart/2005/8/layout/default#1"/>
    <dgm:cxn modelId="{4D54624C-A240-4C56-8526-891D9F56F83D}" type="presParOf" srcId="{8FCF7E30-7F09-45CD-A848-B0DF5E9E7B10}" destId="{61354C03-D8EB-4264-99C9-93676D9ED266}" srcOrd="6" destOrd="0" presId="urn:microsoft.com/office/officeart/2005/8/layout/default#1"/>
    <dgm:cxn modelId="{4D0E3D51-B075-4DCE-9BD7-12AC8F500B66}" type="presParOf" srcId="{8FCF7E30-7F09-45CD-A848-B0DF5E9E7B10}" destId="{17C90A52-E937-403A-BBE6-8D8D4EE3327B}" srcOrd="7" destOrd="0" presId="urn:microsoft.com/office/officeart/2005/8/layout/default#1"/>
    <dgm:cxn modelId="{F4A615BF-6494-4DC6-87E5-014381CED4B0}" type="presParOf" srcId="{8FCF7E30-7F09-45CD-A848-B0DF5E9E7B10}" destId="{0B1AA541-9982-41C0-A52A-75182AB393B6}"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508D3D-E28F-48CA-BE31-EC3A5CCC41DD}"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BDAE75D7-6334-47C3-A3C3-10709E0DB56C}">
      <dgm:prSet phldrT="[Текст]"/>
      <dgm:spPr/>
      <dgm:t>
        <a:bodyPr/>
        <a:lstStyle/>
        <a:p>
          <a:r>
            <a:rPr lang="ru-RU" dirty="0"/>
            <a:t>Отсутствие независимого государства у евреев</a:t>
          </a:r>
        </a:p>
      </dgm:t>
    </dgm:pt>
    <dgm:pt modelId="{3B220608-D7CB-49E8-B782-915362CE8ECA}" type="parTrans" cxnId="{50F839C0-76AE-420F-BA19-315A752450F6}">
      <dgm:prSet/>
      <dgm:spPr/>
      <dgm:t>
        <a:bodyPr/>
        <a:lstStyle/>
        <a:p>
          <a:endParaRPr lang="ru-RU"/>
        </a:p>
      </dgm:t>
    </dgm:pt>
    <dgm:pt modelId="{59F31914-672D-4FEB-AA87-54950ABAE576}" type="sibTrans" cxnId="{50F839C0-76AE-420F-BA19-315A752450F6}">
      <dgm:prSet/>
      <dgm:spPr/>
      <dgm:t>
        <a:bodyPr/>
        <a:lstStyle/>
        <a:p>
          <a:endParaRPr lang="ru-RU"/>
        </a:p>
      </dgm:t>
    </dgm:pt>
    <dgm:pt modelId="{91B76499-4232-45E1-96A2-A3778673139F}">
      <dgm:prSet phldrT="[Текст]"/>
      <dgm:spPr/>
      <dgm:t>
        <a:bodyPr/>
        <a:lstStyle/>
        <a:p>
          <a:r>
            <a:rPr lang="ru-RU" dirty="0"/>
            <a:t>Зависимость от римлян</a:t>
          </a:r>
        </a:p>
      </dgm:t>
    </dgm:pt>
    <dgm:pt modelId="{3B5F1825-7DC0-451D-BEE9-E3DD129AB52A}" type="parTrans" cxnId="{3F7DF289-D279-4844-9E4F-C71FF84BBB04}">
      <dgm:prSet/>
      <dgm:spPr/>
      <dgm:t>
        <a:bodyPr/>
        <a:lstStyle/>
        <a:p>
          <a:endParaRPr lang="ru-RU"/>
        </a:p>
      </dgm:t>
    </dgm:pt>
    <dgm:pt modelId="{C1F29F1D-C722-4A30-BAAE-9C11739C0B6A}" type="sibTrans" cxnId="{3F7DF289-D279-4844-9E4F-C71FF84BBB04}">
      <dgm:prSet/>
      <dgm:spPr/>
      <dgm:t>
        <a:bodyPr/>
        <a:lstStyle/>
        <a:p>
          <a:endParaRPr lang="ru-RU"/>
        </a:p>
      </dgm:t>
    </dgm:pt>
    <dgm:pt modelId="{EAEC7797-F1B1-45C7-9ECA-0D3539B16CE7}">
      <dgm:prSet phldrT="[Текст]"/>
      <dgm:spPr/>
      <dgm:t>
        <a:bodyPr/>
        <a:lstStyle/>
        <a:p>
          <a:r>
            <a:rPr lang="ru-RU" dirty="0"/>
            <a:t>Культурное влияние (от греков, персов, римлян)</a:t>
          </a:r>
        </a:p>
      </dgm:t>
    </dgm:pt>
    <dgm:pt modelId="{6142C229-A0AC-4A1C-B806-C78ED0AF98E9}" type="parTrans" cxnId="{D72F5435-535E-42AD-9151-156E3BC20442}">
      <dgm:prSet/>
      <dgm:spPr/>
      <dgm:t>
        <a:bodyPr/>
        <a:lstStyle/>
        <a:p>
          <a:endParaRPr lang="ru-RU"/>
        </a:p>
      </dgm:t>
    </dgm:pt>
    <dgm:pt modelId="{84FCA329-00BE-4443-80C8-32EC78AA8B48}" type="sibTrans" cxnId="{D72F5435-535E-42AD-9151-156E3BC20442}">
      <dgm:prSet/>
      <dgm:spPr/>
      <dgm:t>
        <a:bodyPr/>
        <a:lstStyle/>
        <a:p>
          <a:endParaRPr lang="ru-RU"/>
        </a:p>
      </dgm:t>
    </dgm:pt>
    <dgm:pt modelId="{2CA7BB4C-3EDF-472A-AD2F-8661588D7D9C}">
      <dgm:prSet phldrT="[Текст]"/>
      <dgm:spPr/>
      <dgm:t>
        <a:bodyPr/>
        <a:lstStyle/>
        <a:p>
          <a:r>
            <a:rPr lang="ru-RU" dirty="0"/>
            <a:t>Появление сект в иудаизме</a:t>
          </a:r>
        </a:p>
      </dgm:t>
    </dgm:pt>
    <dgm:pt modelId="{9CC47808-828D-46DD-B0BB-3FB929C35786}" type="parTrans" cxnId="{5A27F4FD-245F-4C79-896B-621E5A41FB29}">
      <dgm:prSet/>
      <dgm:spPr/>
      <dgm:t>
        <a:bodyPr/>
        <a:lstStyle/>
        <a:p>
          <a:endParaRPr lang="ru-RU"/>
        </a:p>
      </dgm:t>
    </dgm:pt>
    <dgm:pt modelId="{BB0FBB1C-11B8-49FD-9442-052B5C44B243}" type="sibTrans" cxnId="{5A27F4FD-245F-4C79-896B-621E5A41FB29}">
      <dgm:prSet/>
      <dgm:spPr/>
      <dgm:t>
        <a:bodyPr/>
        <a:lstStyle/>
        <a:p>
          <a:endParaRPr lang="ru-RU"/>
        </a:p>
      </dgm:t>
    </dgm:pt>
    <dgm:pt modelId="{5DC2FA85-B49E-46E4-A5D4-0D25295462E8}">
      <dgm:prSet/>
      <dgm:spPr/>
      <dgm:t>
        <a:bodyPr/>
        <a:lstStyle/>
        <a:p>
          <a:r>
            <a:rPr lang="ru-RU" dirty="0"/>
            <a:t>Культ пророков</a:t>
          </a:r>
        </a:p>
      </dgm:t>
    </dgm:pt>
    <dgm:pt modelId="{6E2E22EA-342F-4E74-B32A-1B3C98BA9377}" type="parTrans" cxnId="{4BE8090B-4C6C-45FC-8F2A-96CD58D473AE}">
      <dgm:prSet/>
      <dgm:spPr/>
      <dgm:t>
        <a:bodyPr/>
        <a:lstStyle/>
        <a:p>
          <a:endParaRPr lang="ru-RU"/>
        </a:p>
      </dgm:t>
    </dgm:pt>
    <dgm:pt modelId="{957EB9BD-1B2E-410B-8530-B4C312C423D5}" type="sibTrans" cxnId="{4BE8090B-4C6C-45FC-8F2A-96CD58D473AE}">
      <dgm:prSet/>
      <dgm:spPr/>
      <dgm:t>
        <a:bodyPr/>
        <a:lstStyle/>
        <a:p>
          <a:endParaRPr lang="ru-RU"/>
        </a:p>
      </dgm:t>
    </dgm:pt>
    <dgm:pt modelId="{0526587D-3787-4A49-BAA1-7FA524B11524}" type="pres">
      <dgm:prSet presAssocID="{8A508D3D-E28F-48CA-BE31-EC3A5CCC41DD}" presName="diagram" presStyleCnt="0">
        <dgm:presLayoutVars>
          <dgm:dir/>
          <dgm:resizeHandles val="exact"/>
        </dgm:presLayoutVars>
      </dgm:prSet>
      <dgm:spPr/>
      <dgm:t>
        <a:bodyPr/>
        <a:lstStyle/>
        <a:p>
          <a:endParaRPr lang="ru-RU"/>
        </a:p>
      </dgm:t>
    </dgm:pt>
    <dgm:pt modelId="{7B0A23E2-D4BF-42A4-9460-52FA30C7439B}" type="pres">
      <dgm:prSet presAssocID="{BDAE75D7-6334-47C3-A3C3-10709E0DB56C}" presName="node" presStyleLbl="node1" presStyleIdx="0" presStyleCnt="5">
        <dgm:presLayoutVars>
          <dgm:bulletEnabled val="1"/>
        </dgm:presLayoutVars>
      </dgm:prSet>
      <dgm:spPr/>
      <dgm:t>
        <a:bodyPr/>
        <a:lstStyle/>
        <a:p>
          <a:endParaRPr lang="ru-RU"/>
        </a:p>
      </dgm:t>
    </dgm:pt>
    <dgm:pt modelId="{C3BD799A-FC97-4E63-B6E0-3B48075ED2FB}" type="pres">
      <dgm:prSet presAssocID="{59F31914-672D-4FEB-AA87-54950ABAE576}" presName="sibTrans" presStyleCnt="0"/>
      <dgm:spPr/>
    </dgm:pt>
    <dgm:pt modelId="{317AF57A-D2F3-49FA-B2CF-D423FE7A0883}" type="pres">
      <dgm:prSet presAssocID="{91B76499-4232-45E1-96A2-A3778673139F}" presName="node" presStyleLbl="node1" presStyleIdx="1" presStyleCnt="5">
        <dgm:presLayoutVars>
          <dgm:bulletEnabled val="1"/>
        </dgm:presLayoutVars>
      </dgm:prSet>
      <dgm:spPr/>
      <dgm:t>
        <a:bodyPr/>
        <a:lstStyle/>
        <a:p>
          <a:endParaRPr lang="ru-RU"/>
        </a:p>
      </dgm:t>
    </dgm:pt>
    <dgm:pt modelId="{79477FA9-04C2-48F3-B38C-BF3C408812E0}" type="pres">
      <dgm:prSet presAssocID="{C1F29F1D-C722-4A30-BAAE-9C11739C0B6A}" presName="sibTrans" presStyleCnt="0"/>
      <dgm:spPr/>
    </dgm:pt>
    <dgm:pt modelId="{D86131D9-6C4E-4AB1-8231-00BB15207D3B}" type="pres">
      <dgm:prSet presAssocID="{EAEC7797-F1B1-45C7-9ECA-0D3539B16CE7}" presName="node" presStyleLbl="node1" presStyleIdx="2" presStyleCnt="5">
        <dgm:presLayoutVars>
          <dgm:bulletEnabled val="1"/>
        </dgm:presLayoutVars>
      </dgm:prSet>
      <dgm:spPr/>
      <dgm:t>
        <a:bodyPr/>
        <a:lstStyle/>
        <a:p>
          <a:endParaRPr lang="ru-RU"/>
        </a:p>
      </dgm:t>
    </dgm:pt>
    <dgm:pt modelId="{150CD271-AF98-4B71-9114-0BC694EEFEA4}" type="pres">
      <dgm:prSet presAssocID="{84FCA329-00BE-4443-80C8-32EC78AA8B48}" presName="sibTrans" presStyleCnt="0"/>
      <dgm:spPr/>
    </dgm:pt>
    <dgm:pt modelId="{E733615E-4FB1-4D8A-BB60-251046B0B421}" type="pres">
      <dgm:prSet presAssocID="{2CA7BB4C-3EDF-472A-AD2F-8661588D7D9C}" presName="node" presStyleLbl="node1" presStyleIdx="3" presStyleCnt="5">
        <dgm:presLayoutVars>
          <dgm:bulletEnabled val="1"/>
        </dgm:presLayoutVars>
      </dgm:prSet>
      <dgm:spPr/>
      <dgm:t>
        <a:bodyPr/>
        <a:lstStyle/>
        <a:p>
          <a:endParaRPr lang="ru-RU"/>
        </a:p>
      </dgm:t>
    </dgm:pt>
    <dgm:pt modelId="{CEC011C5-2D8E-41B5-85C0-865B0AE0904C}" type="pres">
      <dgm:prSet presAssocID="{BB0FBB1C-11B8-49FD-9442-052B5C44B243}" presName="sibTrans" presStyleCnt="0"/>
      <dgm:spPr/>
    </dgm:pt>
    <dgm:pt modelId="{D88A3A23-4DAC-4275-A00F-109E9413FF69}" type="pres">
      <dgm:prSet presAssocID="{5DC2FA85-B49E-46E4-A5D4-0D25295462E8}" presName="node" presStyleLbl="node1" presStyleIdx="4" presStyleCnt="5">
        <dgm:presLayoutVars>
          <dgm:bulletEnabled val="1"/>
        </dgm:presLayoutVars>
      </dgm:prSet>
      <dgm:spPr/>
      <dgm:t>
        <a:bodyPr/>
        <a:lstStyle/>
        <a:p>
          <a:endParaRPr lang="ru-RU"/>
        </a:p>
      </dgm:t>
    </dgm:pt>
  </dgm:ptLst>
  <dgm:cxnLst>
    <dgm:cxn modelId="{D72F5435-535E-42AD-9151-156E3BC20442}" srcId="{8A508D3D-E28F-48CA-BE31-EC3A5CCC41DD}" destId="{EAEC7797-F1B1-45C7-9ECA-0D3539B16CE7}" srcOrd="2" destOrd="0" parTransId="{6142C229-A0AC-4A1C-B806-C78ED0AF98E9}" sibTransId="{84FCA329-00BE-4443-80C8-32EC78AA8B48}"/>
    <dgm:cxn modelId="{B5415AAE-C95C-4CFC-80E0-6E324B7D4E28}" type="presOf" srcId="{2CA7BB4C-3EDF-472A-AD2F-8661588D7D9C}" destId="{E733615E-4FB1-4D8A-BB60-251046B0B421}" srcOrd="0" destOrd="0" presId="urn:microsoft.com/office/officeart/2005/8/layout/default#2"/>
    <dgm:cxn modelId="{3F7DF289-D279-4844-9E4F-C71FF84BBB04}" srcId="{8A508D3D-E28F-48CA-BE31-EC3A5CCC41DD}" destId="{91B76499-4232-45E1-96A2-A3778673139F}" srcOrd="1" destOrd="0" parTransId="{3B5F1825-7DC0-451D-BEE9-E3DD129AB52A}" sibTransId="{C1F29F1D-C722-4A30-BAAE-9C11739C0B6A}"/>
    <dgm:cxn modelId="{4BE8090B-4C6C-45FC-8F2A-96CD58D473AE}" srcId="{8A508D3D-E28F-48CA-BE31-EC3A5CCC41DD}" destId="{5DC2FA85-B49E-46E4-A5D4-0D25295462E8}" srcOrd="4" destOrd="0" parTransId="{6E2E22EA-342F-4E74-B32A-1B3C98BA9377}" sibTransId="{957EB9BD-1B2E-410B-8530-B4C312C423D5}"/>
    <dgm:cxn modelId="{AE4F973D-7235-4297-A1D9-3EE5C2D3E42A}" type="presOf" srcId="{91B76499-4232-45E1-96A2-A3778673139F}" destId="{317AF57A-D2F3-49FA-B2CF-D423FE7A0883}" srcOrd="0" destOrd="0" presId="urn:microsoft.com/office/officeart/2005/8/layout/default#2"/>
    <dgm:cxn modelId="{44ADCE36-AE8E-4061-9B23-F2AE15A7B4DA}" type="presOf" srcId="{5DC2FA85-B49E-46E4-A5D4-0D25295462E8}" destId="{D88A3A23-4DAC-4275-A00F-109E9413FF69}" srcOrd="0" destOrd="0" presId="urn:microsoft.com/office/officeart/2005/8/layout/default#2"/>
    <dgm:cxn modelId="{5A27F4FD-245F-4C79-896B-621E5A41FB29}" srcId="{8A508D3D-E28F-48CA-BE31-EC3A5CCC41DD}" destId="{2CA7BB4C-3EDF-472A-AD2F-8661588D7D9C}" srcOrd="3" destOrd="0" parTransId="{9CC47808-828D-46DD-B0BB-3FB929C35786}" sibTransId="{BB0FBB1C-11B8-49FD-9442-052B5C44B243}"/>
    <dgm:cxn modelId="{50F839C0-76AE-420F-BA19-315A752450F6}" srcId="{8A508D3D-E28F-48CA-BE31-EC3A5CCC41DD}" destId="{BDAE75D7-6334-47C3-A3C3-10709E0DB56C}" srcOrd="0" destOrd="0" parTransId="{3B220608-D7CB-49E8-B782-915362CE8ECA}" sibTransId="{59F31914-672D-4FEB-AA87-54950ABAE576}"/>
    <dgm:cxn modelId="{D61DF494-72BC-43DE-A8CA-5D2F1534DA8E}" type="presOf" srcId="{BDAE75D7-6334-47C3-A3C3-10709E0DB56C}" destId="{7B0A23E2-D4BF-42A4-9460-52FA30C7439B}" srcOrd="0" destOrd="0" presId="urn:microsoft.com/office/officeart/2005/8/layout/default#2"/>
    <dgm:cxn modelId="{54E3D3FA-1F2E-447C-92A2-8D743FD2EC45}" type="presOf" srcId="{8A508D3D-E28F-48CA-BE31-EC3A5CCC41DD}" destId="{0526587D-3787-4A49-BAA1-7FA524B11524}" srcOrd="0" destOrd="0" presId="urn:microsoft.com/office/officeart/2005/8/layout/default#2"/>
    <dgm:cxn modelId="{A457A4A1-858D-434F-81CA-A8EAA3F6E268}" type="presOf" srcId="{EAEC7797-F1B1-45C7-9ECA-0D3539B16CE7}" destId="{D86131D9-6C4E-4AB1-8231-00BB15207D3B}" srcOrd="0" destOrd="0" presId="urn:microsoft.com/office/officeart/2005/8/layout/default#2"/>
    <dgm:cxn modelId="{B6837D82-1337-4727-B957-C1BD557E5E82}" type="presParOf" srcId="{0526587D-3787-4A49-BAA1-7FA524B11524}" destId="{7B0A23E2-D4BF-42A4-9460-52FA30C7439B}" srcOrd="0" destOrd="0" presId="urn:microsoft.com/office/officeart/2005/8/layout/default#2"/>
    <dgm:cxn modelId="{BAB4664D-6BE5-4A53-9FA3-93525F98F4F5}" type="presParOf" srcId="{0526587D-3787-4A49-BAA1-7FA524B11524}" destId="{C3BD799A-FC97-4E63-B6E0-3B48075ED2FB}" srcOrd="1" destOrd="0" presId="urn:microsoft.com/office/officeart/2005/8/layout/default#2"/>
    <dgm:cxn modelId="{F713ABAD-ADF4-4F50-8538-7BD8DBBC5D23}" type="presParOf" srcId="{0526587D-3787-4A49-BAA1-7FA524B11524}" destId="{317AF57A-D2F3-49FA-B2CF-D423FE7A0883}" srcOrd="2" destOrd="0" presId="urn:microsoft.com/office/officeart/2005/8/layout/default#2"/>
    <dgm:cxn modelId="{8604C87E-4908-4AF6-9FC8-F842A6EBAEF0}" type="presParOf" srcId="{0526587D-3787-4A49-BAA1-7FA524B11524}" destId="{79477FA9-04C2-48F3-B38C-BF3C408812E0}" srcOrd="3" destOrd="0" presId="urn:microsoft.com/office/officeart/2005/8/layout/default#2"/>
    <dgm:cxn modelId="{F135623B-2A9E-404C-8EB9-114DE14658C0}" type="presParOf" srcId="{0526587D-3787-4A49-BAA1-7FA524B11524}" destId="{D86131D9-6C4E-4AB1-8231-00BB15207D3B}" srcOrd="4" destOrd="0" presId="urn:microsoft.com/office/officeart/2005/8/layout/default#2"/>
    <dgm:cxn modelId="{C2496A4C-9D04-4C18-8E61-74ED4C7B6041}" type="presParOf" srcId="{0526587D-3787-4A49-BAA1-7FA524B11524}" destId="{150CD271-AF98-4B71-9114-0BC694EEFEA4}" srcOrd="5" destOrd="0" presId="urn:microsoft.com/office/officeart/2005/8/layout/default#2"/>
    <dgm:cxn modelId="{7FB8054C-1067-43B7-8E0A-C7315B47FC4A}" type="presParOf" srcId="{0526587D-3787-4A49-BAA1-7FA524B11524}" destId="{E733615E-4FB1-4D8A-BB60-251046B0B421}" srcOrd="6" destOrd="0" presId="urn:microsoft.com/office/officeart/2005/8/layout/default#2"/>
    <dgm:cxn modelId="{5906872B-20CC-4CD0-B58A-5C338C80BD3D}" type="presParOf" srcId="{0526587D-3787-4A49-BAA1-7FA524B11524}" destId="{CEC011C5-2D8E-41B5-85C0-865B0AE0904C}" srcOrd="7" destOrd="0" presId="urn:microsoft.com/office/officeart/2005/8/layout/default#2"/>
    <dgm:cxn modelId="{CF06CBC2-5B9B-4C4E-94C2-30BD63AFCF33}" type="presParOf" srcId="{0526587D-3787-4A49-BAA1-7FA524B11524}" destId="{D88A3A23-4DAC-4275-A00F-109E9413FF69}" srcOrd="8"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247A0-0B06-403B-8207-B29FCF55BB2B}">
      <dsp:nvSpPr>
        <dsp:cNvPr id="0" name=""/>
        <dsp:cNvSpPr/>
      </dsp:nvSpPr>
      <dsp:spPr>
        <a:xfrm>
          <a:off x="3209636" y="1655961"/>
          <a:ext cx="1756464" cy="609682"/>
        </a:xfrm>
        <a:custGeom>
          <a:avLst/>
          <a:gdLst/>
          <a:ahLst/>
          <a:cxnLst/>
          <a:rect l="0" t="0" r="0" b="0"/>
          <a:pathLst>
            <a:path>
              <a:moveTo>
                <a:pt x="0" y="0"/>
              </a:moveTo>
              <a:lnTo>
                <a:pt x="0" y="304841"/>
              </a:lnTo>
              <a:lnTo>
                <a:pt x="1756464" y="304841"/>
              </a:lnTo>
              <a:lnTo>
                <a:pt x="1756464" y="6096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4D3AD-10D3-415A-8EE5-87C9F3AF32C4}">
      <dsp:nvSpPr>
        <dsp:cNvPr id="0" name=""/>
        <dsp:cNvSpPr/>
      </dsp:nvSpPr>
      <dsp:spPr>
        <a:xfrm>
          <a:off x="1453171" y="1655961"/>
          <a:ext cx="1756464" cy="609682"/>
        </a:xfrm>
        <a:custGeom>
          <a:avLst/>
          <a:gdLst/>
          <a:ahLst/>
          <a:cxnLst/>
          <a:rect l="0" t="0" r="0" b="0"/>
          <a:pathLst>
            <a:path>
              <a:moveTo>
                <a:pt x="1756464" y="0"/>
              </a:moveTo>
              <a:lnTo>
                <a:pt x="1756464" y="304841"/>
              </a:lnTo>
              <a:lnTo>
                <a:pt x="0" y="304841"/>
              </a:lnTo>
              <a:lnTo>
                <a:pt x="0" y="6096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E5445-D4B6-4113-91D2-B43830DF70D7}">
      <dsp:nvSpPr>
        <dsp:cNvPr id="0" name=""/>
        <dsp:cNvSpPr/>
      </dsp:nvSpPr>
      <dsp:spPr>
        <a:xfrm>
          <a:off x="1758012" y="204338"/>
          <a:ext cx="2903247" cy="145162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ru-RU" sz="4500" kern="1200" dirty="0"/>
            <a:t>Яхве</a:t>
          </a:r>
        </a:p>
      </dsp:txBody>
      <dsp:txXfrm>
        <a:off x="1758012" y="204338"/>
        <a:ext cx="2903247" cy="1451623"/>
      </dsp:txXfrm>
    </dsp:sp>
    <dsp:sp modelId="{92D4064F-ADF5-490A-8EAF-67FC455CD3EA}">
      <dsp:nvSpPr>
        <dsp:cNvPr id="0" name=""/>
        <dsp:cNvSpPr/>
      </dsp:nvSpPr>
      <dsp:spPr>
        <a:xfrm>
          <a:off x="1547" y="2265644"/>
          <a:ext cx="2903247" cy="145162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ru-RU" sz="4500" kern="1200" dirty="0"/>
            <a:t>Бог войны</a:t>
          </a:r>
        </a:p>
      </dsp:txBody>
      <dsp:txXfrm>
        <a:off x="1547" y="2265644"/>
        <a:ext cx="2903247" cy="1451623"/>
      </dsp:txXfrm>
    </dsp:sp>
    <dsp:sp modelId="{661F895E-FCC5-40F0-9006-26E33CA6A728}">
      <dsp:nvSpPr>
        <dsp:cNvPr id="0" name=""/>
        <dsp:cNvSpPr/>
      </dsp:nvSpPr>
      <dsp:spPr>
        <a:xfrm>
          <a:off x="3514477" y="2265644"/>
          <a:ext cx="2903247" cy="145162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ru-RU" sz="4500" kern="1200" dirty="0"/>
            <a:t>инициации</a:t>
          </a:r>
        </a:p>
      </dsp:txBody>
      <dsp:txXfrm>
        <a:off x="3514477" y="2265644"/>
        <a:ext cx="2903247" cy="1451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1B6C8-B7AE-404A-937E-E1D84B1526B3}">
      <dsp:nvSpPr>
        <dsp:cNvPr id="0" name=""/>
        <dsp:cNvSpPr/>
      </dsp:nvSpPr>
      <dsp:spPr>
        <a:xfrm>
          <a:off x="418693" y="2960"/>
          <a:ext cx="3087868" cy="18527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ru-RU" sz="5000" kern="1200" dirty="0"/>
            <a:t>Фарисеи</a:t>
          </a:r>
        </a:p>
      </dsp:txBody>
      <dsp:txXfrm>
        <a:off x="418693" y="2960"/>
        <a:ext cx="3087868" cy="1852720"/>
      </dsp:txXfrm>
    </dsp:sp>
    <dsp:sp modelId="{BA974347-91AB-4B01-AD0D-7D8E499F1AA9}">
      <dsp:nvSpPr>
        <dsp:cNvPr id="0" name=""/>
        <dsp:cNvSpPr/>
      </dsp:nvSpPr>
      <dsp:spPr>
        <a:xfrm>
          <a:off x="3806455" y="2960"/>
          <a:ext cx="3087868" cy="18527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ru-RU" sz="5000" kern="1200" dirty="0"/>
            <a:t>Саддукеи</a:t>
          </a:r>
        </a:p>
      </dsp:txBody>
      <dsp:txXfrm>
        <a:off x="3806455" y="2960"/>
        <a:ext cx="3087868" cy="1852720"/>
      </dsp:txXfrm>
    </dsp:sp>
    <dsp:sp modelId="{963DFF0D-FDCB-4254-B93E-D0C28BD1D5E4}">
      <dsp:nvSpPr>
        <dsp:cNvPr id="0" name=""/>
        <dsp:cNvSpPr/>
      </dsp:nvSpPr>
      <dsp:spPr>
        <a:xfrm>
          <a:off x="7212003" y="2960"/>
          <a:ext cx="3087868" cy="18527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ru-RU" sz="5000" kern="1200" dirty="0"/>
            <a:t>Зелоты</a:t>
          </a:r>
        </a:p>
      </dsp:txBody>
      <dsp:txXfrm>
        <a:off x="7212003" y="2960"/>
        <a:ext cx="3087868" cy="1852720"/>
      </dsp:txXfrm>
    </dsp:sp>
    <dsp:sp modelId="{61354C03-D8EB-4264-99C9-93676D9ED266}">
      <dsp:nvSpPr>
        <dsp:cNvPr id="0" name=""/>
        <dsp:cNvSpPr/>
      </dsp:nvSpPr>
      <dsp:spPr>
        <a:xfrm>
          <a:off x="2117021" y="2164467"/>
          <a:ext cx="3087868" cy="18527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ru-RU" sz="5000" kern="1200" dirty="0"/>
            <a:t>Ессеи</a:t>
          </a:r>
        </a:p>
      </dsp:txBody>
      <dsp:txXfrm>
        <a:off x="2117021" y="2164467"/>
        <a:ext cx="3087868" cy="1852720"/>
      </dsp:txXfrm>
    </dsp:sp>
    <dsp:sp modelId="{0B1AA541-9982-41C0-A52A-75182AB393B6}">
      <dsp:nvSpPr>
        <dsp:cNvPr id="0" name=""/>
        <dsp:cNvSpPr/>
      </dsp:nvSpPr>
      <dsp:spPr>
        <a:xfrm>
          <a:off x="5513676" y="2164467"/>
          <a:ext cx="3087868" cy="18527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ru-RU" sz="5000" kern="1200" dirty="0"/>
            <a:t>Назареи</a:t>
          </a:r>
        </a:p>
      </dsp:txBody>
      <dsp:txXfrm>
        <a:off x="5513676" y="2164467"/>
        <a:ext cx="3087868" cy="1852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A23E2-D4BF-42A4-9460-52FA30C7439B}">
      <dsp:nvSpPr>
        <dsp:cNvPr id="0" name=""/>
        <dsp:cNvSpPr/>
      </dsp:nvSpPr>
      <dsp:spPr>
        <a:xfrm>
          <a:off x="0" y="292512"/>
          <a:ext cx="3130847" cy="187850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ru-RU" sz="2900" kern="1200" dirty="0"/>
            <a:t>Отсутствие независимого государства у евреев</a:t>
          </a:r>
        </a:p>
      </dsp:txBody>
      <dsp:txXfrm>
        <a:off x="0" y="292512"/>
        <a:ext cx="3130847" cy="1878508"/>
      </dsp:txXfrm>
    </dsp:sp>
    <dsp:sp modelId="{317AF57A-D2F3-49FA-B2CF-D423FE7A0883}">
      <dsp:nvSpPr>
        <dsp:cNvPr id="0" name=""/>
        <dsp:cNvSpPr/>
      </dsp:nvSpPr>
      <dsp:spPr>
        <a:xfrm>
          <a:off x="3443932" y="292512"/>
          <a:ext cx="3130847" cy="187850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ru-RU" sz="2900" kern="1200" dirty="0"/>
            <a:t>Зависимость от римлян</a:t>
          </a:r>
        </a:p>
      </dsp:txBody>
      <dsp:txXfrm>
        <a:off x="3443932" y="292512"/>
        <a:ext cx="3130847" cy="1878508"/>
      </dsp:txXfrm>
    </dsp:sp>
    <dsp:sp modelId="{D86131D9-6C4E-4AB1-8231-00BB15207D3B}">
      <dsp:nvSpPr>
        <dsp:cNvPr id="0" name=""/>
        <dsp:cNvSpPr/>
      </dsp:nvSpPr>
      <dsp:spPr>
        <a:xfrm>
          <a:off x="6887865" y="292512"/>
          <a:ext cx="3130847" cy="187850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ru-RU" sz="2900" kern="1200" dirty="0"/>
            <a:t>Культурное влияние (от греков, персов, римлян)</a:t>
          </a:r>
        </a:p>
      </dsp:txBody>
      <dsp:txXfrm>
        <a:off x="6887865" y="292512"/>
        <a:ext cx="3130847" cy="1878508"/>
      </dsp:txXfrm>
    </dsp:sp>
    <dsp:sp modelId="{E733615E-4FB1-4D8A-BB60-251046B0B421}">
      <dsp:nvSpPr>
        <dsp:cNvPr id="0" name=""/>
        <dsp:cNvSpPr/>
      </dsp:nvSpPr>
      <dsp:spPr>
        <a:xfrm>
          <a:off x="1721966" y="2484106"/>
          <a:ext cx="3130847" cy="187850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ru-RU" sz="2900" kern="1200" dirty="0"/>
            <a:t>Появление сект в иудаизме</a:t>
          </a:r>
        </a:p>
      </dsp:txBody>
      <dsp:txXfrm>
        <a:off x="1721966" y="2484106"/>
        <a:ext cx="3130847" cy="1878508"/>
      </dsp:txXfrm>
    </dsp:sp>
    <dsp:sp modelId="{D88A3A23-4DAC-4275-A00F-109E9413FF69}">
      <dsp:nvSpPr>
        <dsp:cNvPr id="0" name=""/>
        <dsp:cNvSpPr/>
      </dsp:nvSpPr>
      <dsp:spPr>
        <a:xfrm>
          <a:off x="5165898" y="2484106"/>
          <a:ext cx="3130847" cy="187850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ru-RU" sz="2900" kern="1200" dirty="0"/>
            <a:t>Культ пророков</a:t>
          </a:r>
        </a:p>
      </dsp:txBody>
      <dsp:txXfrm>
        <a:off x="5165898" y="2484106"/>
        <a:ext cx="3130847" cy="18785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426462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12853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93336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1775635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444311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1472537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205785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2634812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135182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22357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3801398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372391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266150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240077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184813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394010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C7961CA-7079-48AD-BE35-F98778D258EB}" type="datetimeFigureOut">
              <a:rPr lang="ru-RU" smtClean="0"/>
              <a:pPr/>
              <a:t>15.09.2021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97768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7961CA-7079-48AD-BE35-F98778D258EB}" type="datetimeFigureOut">
              <a:rPr lang="ru-RU" smtClean="0"/>
              <a:pPr/>
              <a:t>15.09.2021</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C094A1-0DBA-4CDA-B441-B207B22C49CB}" type="slidenum">
              <a:rPr lang="ru-RU" smtClean="0"/>
              <a:pPr/>
              <a:t>‹#›</a:t>
            </a:fld>
            <a:endParaRPr lang="ru-RU"/>
          </a:p>
        </p:txBody>
      </p:sp>
    </p:spTree>
    <p:extLst>
      <p:ext uri="{BB962C8B-B14F-4D97-AF65-F5344CB8AC3E}">
        <p14:creationId xmlns:p14="http://schemas.microsoft.com/office/powerpoint/2010/main" xmlns="" val="27122271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35B263-0A7E-4AA6-B8EB-BD48A5401AD8}"/>
              </a:ext>
            </a:extLst>
          </p:cNvPr>
          <p:cNvSpPr>
            <a:spLocks noGrp="1"/>
          </p:cNvSpPr>
          <p:nvPr>
            <p:ph type="ctrTitle"/>
          </p:nvPr>
        </p:nvSpPr>
        <p:spPr>
          <a:xfrm>
            <a:off x="3057236" y="-254073"/>
            <a:ext cx="8728364" cy="1297564"/>
          </a:xfrm>
        </p:spPr>
        <p:txBody>
          <a:bodyPr>
            <a:normAutofit fontScale="90000"/>
          </a:bodyPr>
          <a:lstStyle/>
          <a:p>
            <a:r>
              <a:rPr lang="ru-RU" dirty="0"/>
              <a:t>Становление христианства</a:t>
            </a:r>
          </a:p>
        </p:txBody>
      </p:sp>
      <p:sp>
        <p:nvSpPr>
          <p:cNvPr id="3" name="Подзаголовок 2">
            <a:extLst>
              <a:ext uri="{FF2B5EF4-FFF2-40B4-BE49-F238E27FC236}">
                <a16:creationId xmlns:a16="http://schemas.microsoft.com/office/drawing/2014/main" xmlns="" id="{D2268CBA-9A52-47CA-9466-E430EA0F2028}"/>
              </a:ext>
            </a:extLst>
          </p:cNvPr>
          <p:cNvSpPr>
            <a:spLocks noGrp="1"/>
          </p:cNvSpPr>
          <p:nvPr>
            <p:ph type="subTitle" idx="1"/>
          </p:nvPr>
        </p:nvSpPr>
        <p:spPr/>
        <p:txBody>
          <a:bodyPr/>
          <a:lstStyle/>
          <a:p>
            <a:endParaRPr lang="ru-RU"/>
          </a:p>
        </p:txBody>
      </p:sp>
      <p:pic>
        <p:nvPicPr>
          <p:cNvPr id="1026" name="Picture 2" descr="Христианство - это религия или образ жизни?">
            <a:extLst>
              <a:ext uri="{FF2B5EF4-FFF2-40B4-BE49-F238E27FC236}">
                <a16:creationId xmlns:a16="http://schemas.microsoft.com/office/drawing/2014/main" xmlns="" id="{BA12F143-7466-490C-8CC4-D4E37305E17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6490" y="1257829"/>
            <a:ext cx="11430000" cy="5476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455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945D8B3-54B7-41F1-9E48-14A5BAA48B01}"/>
              </a:ext>
            </a:extLst>
          </p:cNvPr>
          <p:cNvSpPr>
            <a:spLocks noGrp="1"/>
          </p:cNvSpPr>
          <p:nvPr>
            <p:ph type="title"/>
          </p:nvPr>
        </p:nvSpPr>
        <p:spPr>
          <a:xfrm>
            <a:off x="1456098" y="-250944"/>
            <a:ext cx="10018713" cy="1752599"/>
          </a:xfrm>
        </p:spPr>
        <p:txBody>
          <a:bodyPr>
            <a:noAutofit/>
          </a:bodyPr>
          <a:lstStyle/>
          <a:p>
            <a:r>
              <a:rPr lang="ru-RU" sz="2800" dirty="0"/>
              <a:t>Понтий Пилат – кстати в отличии от Иисуса, существование Понтия Пилата доказано, это исторический факт, такой персонаж существовал.</a:t>
            </a:r>
          </a:p>
        </p:txBody>
      </p:sp>
      <p:sp>
        <p:nvSpPr>
          <p:cNvPr id="3" name="Объект 2">
            <a:extLst>
              <a:ext uri="{FF2B5EF4-FFF2-40B4-BE49-F238E27FC236}">
                <a16:creationId xmlns:a16="http://schemas.microsoft.com/office/drawing/2014/main" xmlns="" id="{97C75072-0239-4B7C-9471-B877B02E320D}"/>
              </a:ext>
            </a:extLst>
          </p:cNvPr>
          <p:cNvSpPr>
            <a:spLocks noGrp="1"/>
          </p:cNvSpPr>
          <p:nvPr>
            <p:ph idx="1"/>
          </p:nvPr>
        </p:nvSpPr>
        <p:spPr>
          <a:xfrm>
            <a:off x="1456098" y="1265380"/>
            <a:ext cx="5158465" cy="5239529"/>
          </a:xfrm>
        </p:spPr>
        <p:txBody>
          <a:bodyPr>
            <a:normAutofit fontScale="77500" lnSpcReduction="20000"/>
          </a:bodyPr>
          <a:lstStyle/>
          <a:p>
            <a:pPr marL="0" indent="0" algn="just">
              <a:buNone/>
            </a:pPr>
            <a:r>
              <a:rPr lang="ru-RU" dirty="0"/>
              <a:t>Прокуратор, представитель римской власти. Правление Пилата ознаменовалось массовым насилием и казнями. Налоговый и политический гнёт, провокационные действия Понтия Пилата, оскорблявшие религиозные верования и обычаи иудеев, вызывали массовые народные выступления, беспощадно подвалившиеся римлянами. </a:t>
            </a:r>
          </a:p>
          <a:p>
            <a:pPr marL="0" indent="0" algn="just">
              <a:buNone/>
            </a:pPr>
            <a:r>
              <a:rPr lang="ru-RU" dirty="0"/>
              <a:t>Суд Пилата — описанный в Евангелиях суд над Иисусом Христом, которому Пилат, следуя требованиям народной толпы, вынес смертный приговор. Во время суда, согласно Евангелиям, Иисуса Христа подвергли истязаниям (бичеванию, возложению тернового венца), поэтому суд Пилата входит в число Страстей Христовых.</a:t>
            </a:r>
          </a:p>
          <a:p>
            <a:pPr marL="0" indent="0" algn="just">
              <a:buNone/>
            </a:pPr>
            <a:r>
              <a:rPr lang="ru-RU" dirty="0"/>
              <a:t>Хотя на самом деле он просто выполнял свою работу, Тиберий приказал подавлять беспорядки, Понтий Пилат выполнял требования. Вот и всё. </a:t>
            </a:r>
          </a:p>
        </p:txBody>
      </p:sp>
      <p:pic>
        <p:nvPicPr>
          <p:cNvPr id="4098" name="Picture 2" descr="Понтий Пилат – биография, фото, личная жизнь, образ прокуратора Иудеи,  «Мастер и Маргарита» - 24СМИ">
            <a:extLst>
              <a:ext uri="{FF2B5EF4-FFF2-40B4-BE49-F238E27FC236}">
                <a16:creationId xmlns:a16="http://schemas.microsoft.com/office/drawing/2014/main" xmlns="" id="{8D6A4BDA-F17B-4C77-AC7C-FC12F65287D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11734" y="1827142"/>
            <a:ext cx="5274299" cy="35161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079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BE5EBEF-E535-4220-A952-E2D43EE7A975}"/>
              </a:ext>
            </a:extLst>
          </p:cNvPr>
          <p:cNvSpPr>
            <a:spLocks noGrp="1"/>
          </p:cNvSpPr>
          <p:nvPr>
            <p:ph type="title"/>
          </p:nvPr>
        </p:nvSpPr>
        <p:spPr>
          <a:xfrm>
            <a:off x="1484310" y="82484"/>
            <a:ext cx="9912695" cy="1133573"/>
          </a:xfrm>
        </p:spPr>
        <p:txBody>
          <a:bodyPr/>
          <a:lstStyle/>
          <a:p>
            <a:r>
              <a:rPr lang="ru-RU" dirty="0"/>
              <a:t>33 г н.э. (дата условная)</a:t>
            </a:r>
          </a:p>
        </p:txBody>
      </p:sp>
      <p:sp>
        <p:nvSpPr>
          <p:cNvPr id="3" name="Объект 2">
            <a:extLst>
              <a:ext uri="{FF2B5EF4-FFF2-40B4-BE49-F238E27FC236}">
                <a16:creationId xmlns:a16="http://schemas.microsoft.com/office/drawing/2014/main" xmlns="" id="{DE4AECEA-00E7-4E97-942D-3C363A6C48A4}"/>
              </a:ext>
            </a:extLst>
          </p:cNvPr>
          <p:cNvSpPr>
            <a:spLocks noGrp="1"/>
          </p:cNvSpPr>
          <p:nvPr>
            <p:ph idx="1"/>
          </p:nvPr>
        </p:nvSpPr>
        <p:spPr>
          <a:xfrm>
            <a:off x="4783690" y="783211"/>
            <a:ext cx="3313933" cy="1282831"/>
          </a:xfrm>
        </p:spPr>
        <p:txBody>
          <a:bodyPr/>
          <a:lstStyle/>
          <a:p>
            <a:pPr marL="0" indent="0" algn="ctr">
              <a:buNone/>
            </a:pPr>
            <a:r>
              <a:rPr lang="ru-RU" dirty="0"/>
              <a:t>Иисуса Христа казнят</a:t>
            </a:r>
          </a:p>
        </p:txBody>
      </p:sp>
      <p:pic>
        <p:nvPicPr>
          <p:cNvPr id="5122" name="Picture 2" descr="Как умирал Иисус Христос? - Православный журнал &quot;Фома&quot;">
            <a:extLst>
              <a:ext uri="{FF2B5EF4-FFF2-40B4-BE49-F238E27FC236}">
                <a16:creationId xmlns:a16="http://schemas.microsoft.com/office/drawing/2014/main" xmlns="" id="{E0285276-FF19-4AD9-A5D3-AF4C68FE05C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23069" y="1907917"/>
            <a:ext cx="8909806" cy="47955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833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9A83E5-D26F-4B63-9F49-5ECBACA40B97}"/>
              </a:ext>
            </a:extLst>
          </p:cNvPr>
          <p:cNvSpPr>
            <a:spLocks noGrp="1"/>
          </p:cNvSpPr>
          <p:nvPr>
            <p:ph type="title"/>
          </p:nvPr>
        </p:nvSpPr>
        <p:spPr>
          <a:xfrm>
            <a:off x="1558202" y="190500"/>
            <a:ext cx="10018713" cy="1752599"/>
          </a:xfrm>
        </p:spPr>
        <p:txBody>
          <a:bodyPr/>
          <a:lstStyle/>
          <a:p>
            <a:r>
              <a:rPr lang="ru-RU" dirty="0"/>
              <a:t>Что проповедовал Иисус Христос? Основные идеи христианства. </a:t>
            </a:r>
          </a:p>
        </p:txBody>
      </p:sp>
      <p:sp>
        <p:nvSpPr>
          <p:cNvPr id="3" name="Объект 2">
            <a:extLst>
              <a:ext uri="{FF2B5EF4-FFF2-40B4-BE49-F238E27FC236}">
                <a16:creationId xmlns:a16="http://schemas.microsoft.com/office/drawing/2014/main" xmlns="" id="{88AD7301-125D-4FA1-AD6F-6814CBC68887}"/>
              </a:ext>
            </a:extLst>
          </p:cNvPr>
          <p:cNvSpPr>
            <a:spLocks noGrp="1"/>
          </p:cNvSpPr>
          <p:nvPr>
            <p:ph idx="1"/>
          </p:nvPr>
        </p:nvSpPr>
        <p:spPr>
          <a:xfrm>
            <a:off x="1705984" y="1208810"/>
            <a:ext cx="10292054" cy="5218545"/>
          </a:xfrm>
        </p:spPr>
        <p:txBody>
          <a:bodyPr/>
          <a:lstStyle/>
          <a:p>
            <a:pPr marL="457200" indent="-457200">
              <a:buAutoNum type="arabicPeriod"/>
            </a:pPr>
            <a:r>
              <a:rPr lang="ru-RU" dirty="0"/>
              <a:t>Возлюби ближнего своего.</a:t>
            </a:r>
          </a:p>
          <a:p>
            <a:pPr marL="457200" indent="-457200">
              <a:buAutoNum type="arabicPeriod"/>
            </a:pPr>
            <a:r>
              <a:rPr lang="ru-RU" dirty="0"/>
              <a:t>Умеренность и скромность в быту.</a:t>
            </a:r>
          </a:p>
          <a:p>
            <a:pPr marL="457200" indent="-457200">
              <a:buAutoNum type="arabicPeriod"/>
            </a:pPr>
            <a:r>
              <a:rPr lang="ru-RU" dirty="0"/>
              <a:t>Взаимопомощь.</a:t>
            </a:r>
          </a:p>
          <a:p>
            <a:pPr marL="457200" indent="-457200">
              <a:buAutoNum type="arabicPeriod"/>
            </a:pPr>
            <a:r>
              <a:rPr lang="ru-RU" dirty="0"/>
              <a:t>Отпущение грехов после принятия христианства.</a:t>
            </a:r>
          </a:p>
          <a:p>
            <a:pPr marL="457200" indent="-457200">
              <a:buAutoNum type="arabicPeriod"/>
            </a:pPr>
            <a:r>
              <a:rPr lang="ru-RU" dirty="0"/>
              <a:t>Идея страшного суда. </a:t>
            </a:r>
          </a:p>
          <a:p>
            <a:pPr marL="457200" indent="-457200">
              <a:buAutoNum type="arabicPeriod"/>
            </a:pPr>
            <a:r>
              <a:rPr lang="ru-RU" dirty="0"/>
              <a:t>Воскресение после смерти.</a:t>
            </a:r>
          </a:p>
          <a:p>
            <a:pPr marL="457200" indent="-457200">
              <a:buAutoNum type="arabicPeriod"/>
            </a:pPr>
            <a:r>
              <a:rPr lang="ru-RU" dirty="0"/>
              <a:t>В посмертном существовании определяющую роль играют личные поступки каждого, а не происхождение, богатство и т.д.</a:t>
            </a:r>
          </a:p>
        </p:txBody>
      </p:sp>
    </p:spTree>
    <p:extLst>
      <p:ext uri="{BB962C8B-B14F-4D97-AF65-F5344CB8AC3E}">
        <p14:creationId xmlns:p14="http://schemas.microsoft.com/office/powerpoint/2010/main" xmlns="" val="1579841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3388A6-11B8-4222-8929-697724B4E8BB}"/>
              </a:ext>
            </a:extLst>
          </p:cNvPr>
          <p:cNvSpPr>
            <a:spLocks noGrp="1"/>
          </p:cNvSpPr>
          <p:nvPr>
            <p:ph type="title"/>
          </p:nvPr>
        </p:nvSpPr>
        <p:spPr>
          <a:xfrm>
            <a:off x="1484309" y="85437"/>
            <a:ext cx="10018713" cy="1752599"/>
          </a:xfrm>
        </p:spPr>
        <p:txBody>
          <a:bodyPr/>
          <a:lstStyle/>
          <a:p>
            <a:r>
              <a:rPr lang="ru-RU" dirty="0"/>
              <a:t>Основные причины, почему идеи христианства набирают популярность</a:t>
            </a:r>
          </a:p>
        </p:txBody>
      </p:sp>
      <p:sp>
        <p:nvSpPr>
          <p:cNvPr id="3" name="Объект 2">
            <a:extLst>
              <a:ext uri="{FF2B5EF4-FFF2-40B4-BE49-F238E27FC236}">
                <a16:creationId xmlns:a16="http://schemas.microsoft.com/office/drawing/2014/main" xmlns="" id="{7D355B94-D972-41AC-ADC6-6CC3A3172FAC}"/>
              </a:ext>
            </a:extLst>
          </p:cNvPr>
          <p:cNvSpPr>
            <a:spLocks noGrp="1"/>
          </p:cNvSpPr>
          <p:nvPr>
            <p:ph idx="1"/>
          </p:nvPr>
        </p:nvSpPr>
        <p:spPr>
          <a:xfrm>
            <a:off x="1576673" y="2057399"/>
            <a:ext cx="10018713" cy="3124201"/>
          </a:xfrm>
        </p:spPr>
        <p:txBody>
          <a:bodyPr/>
          <a:lstStyle/>
          <a:p>
            <a:pPr marL="457200" indent="-457200" algn="just">
              <a:buAutoNum type="arabicPeriod"/>
            </a:pPr>
            <a:r>
              <a:rPr lang="ru-RU" dirty="0"/>
              <a:t>Христианство религия наднациональная. </a:t>
            </a:r>
          </a:p>
          <a:p>
            <a:pPr marL="457200" indent="-457200" algn="just">
              <a:buAutoNum type="arabicPeriod"/>
            </a:pPr>
            <a:r>
              <a:rPr lang="ru-RU" dirty="0"/>
              <a:t>Ожидание конца света. </a:t>
            </a:r>
            <a:endParaRPr lang="en-US" dirty="0"/>
          </a:p>
          <a:p>
            <a:pPr marL="457200" indent="-457200" algn="just">
              <a:buAutoNum type="arabicPeriod"/>
            </a:pPr>
            <a:r>
              <a:rPr lang="ru-RU" dirty="0"/>
              <a:t>Идея равенства. </a:t>
            </a:r>
          </a:p>
          <a:p>
            <a:pPr marL="457200" indent="-457200" algn="just">
              <a:buAutoNum type="arabicPeriod"/>
            </a:pPr>
            <a:r>
              <a:rPr lang="ru-RU" dirty="0"/>
              <a:t>Вера в рай, и жизнь после смерти.</a:t>
            </a:r>
          </a:p>
          <a:p>
            <a:pPr marL="457200" indent="-457200" algn="just">
              <a:buAutoNum type="arabicPeriod"/>
            </a:pPr>
            <a:endParaRPr lang="ru-RU" dirty="0"/>
          </a:p>
        </p:txBody>
      </p:sp>
    </p:spTree>
    <p:extLst>
      <p:ext uri="{BB962C8B-B14F-4D97-AF65-F5344CB8AC3E}">
        <p14:creationId xmlns:p14="http://schemas.microsoft.com/office/powerpoint/2010/main" xmlns="" val="311052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26EF908-BAD5-4182-A58E-6DA5791D4A76}"/>
              </a:ext>
            </a:extLst>
          </p:cNvPr>
          <p:cNvSpPr>
            <a:spLocks noGrp="1"/>
          </p:cNvSpPr>
          <p:nvPr>
            <p:ph type="title"/>
          </p:nvPr>
        </p:nvSpPr>
        <p:spPr>
          <a:xfrm>
            <a:off x="1484310" y="0"/>
            <a:ext cx="10018713" cy="1752599"/>
          </a:xfrm>
        </p:spPr>
        <p:txBody>
          <a:bodyPr/>
          <a:lstStyle/>
          <a:p>
            <a:r>
              <a:rPr lang="ru-RU" dirty="0"/>
              <a:t>Борьба римских императоров с христианством.</a:t>
            </a:r>
          </a:p>
        </p:txBody>
      </p:sp>
      <p:sp>
        <p:nvSpPr>
          <p:cNvPr id="3" name="Объект 2">
            <a:extLst>
              <a:ext uri="{FF2B5EF4-FFF2-40B4-BE49-F238E27FC236}">
                <a16:creationId xmlns:a16="http://schemas.microsoft.com/office/drawing/2014/main" xmlns="" id="{DA22D7EA-1A45-4BBB-9109-DCD4CE1A0DD5}"/>
              </a:ext>
            </a:extLst>
          </p:cNvPr>
          <p:cNvSpPr>
            <a:spLocks noGrp="1"/>
          </p:cNvSpPr>
          <p:nvPr>
            <p:ph idx="1"/>
          </p:nvPr>
        </p:nvSpPr>
        <p:spPr>
          <a:xfrm>
            <a:off x="968446" y="1466877"/>
            <a:ext cx="10255108" cy="4378037"/>
          </a:xfrm>
        </p:spPr>
        <p:txBody>
          <a:bodyPr/>
          <a:lstStyle/>
          <a:p>
            <a:pPr algn="just"/>
            <a:endParaRPr lang="ru-RU" sz="2800" dirty="0"/>
          </a:p>
          <a:p>
            <a:pPr marL="914400" lvl="1" indent="-457200" algn="ctr">
              <a:buAutoNum type="arabicPeriod"/>
            </a:pPr>
            <a:r>
              <a:rPr lang="ru-RU" sz="2400" dirty="0"/>
              <a:t>эпоха спорадических гонений (при Домициане, Антонинах и Северах) </a:t>
            </a:r>
          </a:p>
          <a:p>
            <a:pPr marL="914400" lvl="1" indent="-457200" algn="ctr">
              <a:buAutoNum type="arabicPeriod"/>
            </a:pPr>
            <a:r>
              <a:rPr lang="ru-RU" sz="2400" dirty="0"/>
              <a:t>эпоха гонений универсальных, имевших целью уничтожение христианской церкви (в смутный период и при Диоклетиане);</a:t>
            </a:r>
          </a:p>
          <a:p>
            <a:pPr marL="914400" lvl="1" indent="-457200" algn="ctr">
              <a:buAutoNum type="arabicPeriod"/>
            </a:pPr>
            <a:r>
              <a:rPr lang="ru-RU" sz="2400" dirty="0"/>
              <a:t>эпоху перевеса христианства и разрушения язычества (от Константина Великого до шестого века).</a:t>
            </a:r>
          </a:p>
          <a:p>
            <a:pPr marL="0" indent="0">
              <a:buNone/>
            </a:pPr>
            <a:endParaRPr lang="ru-RU" dirty="0"/>
          </a:p>
        </p:txBody>
      </p:sp>
    </p:spTree>
    <p:extLst>
      <p:ext uri="{BB962C8B-B14F-4D97-AF65-F5344CB8AC3E}">
        <p14:creationId xmlns:p14="http://schemas.microsoft.com/office/powerpoint/2010/main" xmlns="" val="108013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9BC8F3A-443A-436E-BFF4-1E8C2AE74D27}"/>
              </a:ext>
            </a:extLst>
          </p:cNvPr>
          <p:cNvSpPr>
            <a:spLocks noGrp="1"/>
          </p:cNvSpPr>
          <p:nvPr>
            <p:ph type="title"/>
          </p:nvPr>
        </p:nvSpPr>
        <p:spPr>
          <a:xfrm>
            <a:off x="1564211" y="215283"/>
            <a:ext cx="10018712" cy="628095"/>
          </a:xfrm>
        </p:spPr>
        <p:txBody>
          <a:bodyPr>
            <a:normAutofit fontScale="90000"/>
          </a:bodyPr>
          <a:lstStyle/>
          <a:p>
            <a:r>
              <a:rPr lang="ru-RU" b="1" dirty="0"/>
              <a:t>Нерон</a:t>
            </a:r>
          </a:p>
        </p:txBody>
      </p:sp>
      <p:sp>
        <p:nvSpPr>
          <p:cNvPr id="3" name="Объект 2">
            <a:extLst>
              <a:ext uri="{FF2B5EF4-FFF2-40B4-BE49-F238E27FC236}">
                <a16:creationId xmlns:a16="http://schemas.microsoft.com/office/drawing/2014/main" xmlns="" id="{AB8A1070-7D0E-42D5-A85F-9DFBCC706AAA}"/>
              </a:ext>
            </a:extLst>
          </p:cNvPr>
          <p:cNvSpPr>
            <a:spLocks noGrp="1"/>
          </p:cNvSpPr>
          <p:nvPr>
            <p:ph idx="1"/>
          </p:nvPr>
        </p:nvSpPr>
        <p:spPr>
          <a:xfrm>
            <a:off x="1324512" y="529330"/>
            <a:ext cx="5759869" cy="5424257"/>
          </a:xfrm>
        </p:spPr>
        <p:txBody>
          <a:bodyPr/>
          <a:lstStyle/>
          <a:p>
            <a:pPr marL="0" indent="0">
              <a:buNone/>
            </a:pPr>
            <a:r>
              <a:rPr lang="ru-RU" dirty="0"/>
              <a:t>Если вы помните, Нерон пришёл к власти в ходе «дворцового переворота» когда </a:t>
            </a:r>
            <a:r>
              <a:rPr lang="ru-RU" dirty="0" err="1"/>
              <a:t>Агрепина</a:t>
            </a:r>
            <a:r>
              <a:rPr lang="ru-RU" dirty="0"/>
              <a:t> отравляет Тиберия Клавдия (это не тот же Тиберий, при котором жил Понтий Пилат, это уже другой Тиберий) и к власти приходит её сын. Который был весьма эксцентричным императором. При нём начинаются первые массовые гонения на христиан. </a:t>
            </a:r>
          </a:p>
        </p:txBody>
      </p:sp>
      <p:pic>
        <p:nvPicPr>
          <p:cNvPr id="1026" name="Picture 2" descr="Нерон - биография, правление, факты">
            <a:extLst>
              <a:ext uri="{FF2B5EF4-FFF2-40B4-BE49-F238E27FC236}">
                <a16:creationId xmlns:a16="http://schemas.microsoft.com/office/drawing/2014/main" xmlns="" id="{CB58B882-7C97-436C-8CEB-C36A5F8A9D2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93638" y="790098"/>
            <a:ext cx="4688869" cy="58526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3392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4243F29-2A0F-4D19-B96C-5639008505FA}"/>
              </a:ext>
            </a:extLst>
          </p:cNvPr>
          <p:cNvSpPr>
            <a:spLocks noGrp="1"/>
          </p:cNvSpPr>
          <p:nvPr>
            <p:ph type="title"/>
          </p:nvPr>
        </p:nvSpPr>
        <p:spPr>
          <a:xfrm>
            <a:off x="1558202" y="-457626"/>
            <a:ext cx="10018713" cy="1752599"/>
          </a:xfrm>
        </p:spPr>
        <p:txBody>
          <a:bodyPr/>
          <a:lstStyle/>
          <a:p>
            <a:r>
              <a:rPr lang="ru-RU" b="1" dirty="0"/>
              <a:t>Тит Флавий Домициан</a:t>
            </a:r>
            <a:endParaRPr lang="ru-RU" dirty="0"/>
          </a:p>
        </p:txBody>
      </p:sp>
      <p:sp>
        <p:nvSpPr>
          <p:cNvPr id="3" name="Объект 2">
            <a:extLst>
              <a:ext uri="{FF2B5EF4-FFF2-40B4-BE49-F238E27FC236}">
                <a16:creationId xmlns:a16="http://schemas.microsoft.com/office/drawing/2014/main" xmlns="" id="{A8B687D8-B8B4-4AF9-B718-407D7A069645}"/>
              </a:ext>
            </a:extLst>
          </p:cNvPr>
          <p:cNvSpPr>
            <a:spLocks noGrp="1"/>
          </p:cNvSpPr>
          <p:nvPr>
            <p:ph idx="1"/>
          </p:nvPr>
        </p:nvSpPr>
        <p:spPr>
          <a:xfrm>
            <a:off x="1558202" y="836315"/>
            <a:ext cx="5508423" cy="5005191"/>
          </a:xfrm>
        </p:spPr>
        <p:txBody>
          <a:bodyPr>
            <a:normAutofit fontScale="92500" lnSpcReduction="20000"/>
          </a:bodyPr>
          <a:lstStyle/>
          <a:p>
            <a:pPr marL="0" indent="0" algn="just">
              <a:buNone/>
            </a:pPr>
            <a:r>
              <a:rPr lang="ru-RU" b="1" dirty="0"/>
              <a:t>Тит Флавий Домициан </a:t>
            </a:r>
            <a:r>
              <a:rPr lang="ru-RU" dirty="0"/>
              <a:t>более известный в римской историографии как </a:t>
            </a:r>
            <a:r>
              <a:rPr lang="ru-RU" b="1" dirty="0"/>
              <a:t>Домициан</a:t>
            </a:r>
            <a:r>
              <a:rPr lang="ru-RU" dirty="0"/>
              <a:t>, — последний римский император из династии Флавиев, правивший в 81—96 годах.</a:t>
            </a:r>
          </a:p>
          <a:p>
            <a:pPr marL="0" indent="0" algn="just">
              <a:buNone/>
            </a:pPr>
            <a:r>
              <a:rPr lang="ru-RU" dirty="0"/>
              <a:t>Он проводил политику по укреплению единоличной власти. Для этого он систематически ограничивал влияние сената и сделал своей опорой всадническое сословие, войско и провинции. Впервые за всё время существования принципата Домициан приказал называть себя «господином и богом» (и оживил императорский культ. С 85 года присвоил себе полномочия цензора. </a:t>
            </a:r>
          </a:p>
        </p:txBody>
      </p:sp>
      <p:pic>
        <p:nvPicPr>
          <p:cNvPr id="6146" name="Picture 2" descr="Тит Флавий Домициан">
            <a:extLst>
              <a:ext uri="{FF2B5EF4-FFF2-40B4-BE49-F238E27FC236}">
                <a16:creationId xmlns:a16="http://schemas.microsoft.com/office/drawing/2014/main" xmlns="" id="{A602B7DE-484C-471F-9C82-1C2F2C35B45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86807" y="1087580"/>
            <a:ext cx="3748425" cy="56226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4814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A2C0125-5B70-41A6-8651-C83D8EFB4EFF}"/>
              </a:ext>
            </a:extLst>
          </p:cNvPr>
          <p:cNvSpPr>
            <a:spLocks noGrp="1"/>
          </p:cNvSpPr>
          <p:nvPr>
            <p:ph type="title"/>
          </p:nvPr>
        </p:nvSpPr>
        <p:spPr>
          <a:xfrm>
            <a:off x="1484310" y="-284019"/>
            <a:ext cx="10018713" cy="1752599"/>
          </a:xfrm>
        </p:spPr>
        <p:txBody>
          <a:bodyPr/>
          <a:lstStyle/>
          <a:p>
            <a:r>
              <a:rPr lang="ru-RU" b="1" dirty="0"/>
              <a:t>Гай Аврелий Валерий Диоклетиан</a:t>
            </a:r>
            <a:endParaRPr lang="ru-RU" dirty="0"/>
          </a:p>
        </p:txBody>
      </p:sp>
      <p:sp>
        <p:nvSpPr>
          <p:cNvPr id="3" name="Объект 2">
            <a:extLst>
              <a:ext uri="{FF2B5EF4-FFF2-40B4-BE49-F238E27FC236}">
                <a16:creationId xmlns:a16="http://schemas.microsoft.com/office/drawing/2014/main" xmlns="" id="{FB4D545C-7AA3-49FD-A350-1EF1EB033F00}"/>
              </a:ext>
            </a:extLst>
          </p:cNvPr>
          <p:cNvSpPr>
            <a:spLocks noGrp="1"/>
          </p:cNvSpPr>
          <p:nvPr>
            <p:ph idx="1"/>
          </p:nvPr>
        </p:nvSpPr>
        <p:spPr>
          <a:xfrm>
            <a:off x="1484310" y="1394691"/>
            <a:ext cx="5683108" cy="5338618"/>
          </a:xfrm>
        </p:spPr>
        <p:txBody>
          <a:bodyPr>
            <a:normAutofit fontScale="92500"/>
          </a:bodyPr>
          <a:lstStyle/>
          <a:p>
            <a:r>
              <a:rPr lang="ru-RU" b="1" dirty="0"/>
              <a:t>Гай Аврелий Валерий Диоклетиан - </a:t>
            </a:r>
            <a:r>
              <a:rPr lang="ru-RU" dirty="0"/>
              <a:t>римский император с 20 ноября 284 года по 1 мая 305 года. Приход к власти Диоклетиана завершил так называемый кризис третьего века в Риме. Он установил твёрдое правление и устранил фикцию, согласно которой император был лишь первым из сенаторов (принцепсом), после чего объявил себя полновластным правителем. С его правления начинается период в римской истории, называемый доминат.</a:t>
            </a:r>
          </a:p>
          <a:p>
            <a:r>
              <a:rPr lang="ru-RU" dirty="0"/>
              <a:t>В 303 году, желая вернуть Риму былое величие, начал гонения на христиан</a:t>
            </a:r>
          </a:p>
          <a:p>
            <a:pPr marL="0" indent="0">
              <a:buNone/>
            </a:pPr>
            <a:endParaRPr lang="ru-RU" dirty="0"/>
          </a:p>
        </p:txBody>
      </p:sp>
      <p:pic>
        <p:nvPicPr>
          <p:cNvPr id="7170" name="Picture 2" descr="Гай Аврелий Валерий Диоклетиан">
            <a:extLst>
              <a:ext uri="{FF2B5EF4-FFF2-40B4-BE49-F238E27FC236}">
                <a16:creationId xmlns:a16="http://schemas.microsoft.com/office/drawing/2014/main" xmlns="" id="{3BC21203-6262-4D4F-B730-BF0983B4776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37143" y="1302326"/>
            <a:ext cx="3396155" cy="51030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015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F670AC-1D9E-4749-B0DC-37ED3E9153D4}"/>
              </a:ext>
            </a:extLst>
          </p:cNvPr>
          <p:cNvSpPr>
            <a:spLocks noGrp="1"/>
          </p:cNvSpPr>
          <p:nvPr>
            <p:ph type="title"/>
          </p:nvPr>
        </p:nvSpPr>
        <p:spPr>
          <a:xfrm>
            <a:off x="1484309" y="-441036"/>
            <a:ext cx="10018713" cy="1752599"/>
          </a:xfrm>
        </p:spPr>
        <p:txBody>
          <a:bodyPr/>
          <a:lstStyle/>
          <a:p>
            <a:r>
              <a:rPr lang="ru-RU" b="1" dirty="0"/>
              <a:t>Великое гонение</a:t>
            </a:r>
            <a:endParaRPr lang="ru-RU" dirty="0"/>
          </a:p>
        </p:txBody>
      </p:sp>
      <p:sp>
        <p:nvSpPr>
          <p:cNvPr id="3" name="Объект 2">
            <a:extLst>
              <a:ext uri="{FF2B5EF4-FFF2-40B4-BE49-F238E27FC236}">
                <a16:creationId xmlns:a16="http://schemas.microsoft.com/office/drawing/2014/main" xmlns="" id="{D5ADBD2B-1AEA-4A4C-A77D-CDFF63B00C97}"/>
              </a:ext>
            </a:extLst>
          </p:cNvPr>
          <p:cNvSpPr>
            <a:spLocks noGrp="1"/>
          </p:cNvSpPr>
          <p:nvPr>
            <p:ph idx="1"/>
          </p:nvPr>
        </p:nvSpPr>
        <p:spPr>
          <a:xfrm>
            <a:off x="3167202" y="1080744"/>
            <a:ext cx="6652925" cy="5156200"/>
          </a:xfrm>
        </p:spPr>
        <p:txBody>
          <a:bodyPr>
            <a:normAutofit fontScale="85000" lnSpcReduction="20000"/>
          </a:bodyPr>
          <a:lstStyle/>
          <a:p>
            <a:pPr marL="0" indent="0" algn="just">
              <a:buNone/>
            </a:pPr>
            <a:r>
              <a:rPr lang="ru-RU" b="1" dirty="0"/>
              <a:t> Великое гонение на христиан</a:t>
            </a:r>
            <a:r>
              <a:rPr lang="ru-RU" dirty="0"/>
              <a:t>, начавшееся при императоре Диоклетиане в 303 году и продолжавшееся при его наследниках до 313 года. Было последним и самым суровым гонением на христиан в Римской империи. В 303 году тетрархи Диоклетиан и </a:t>
            </a:r>
            <a:r>
              <a:rPr lang="ru-RU" dirty="0" err="1"/>
              <a:t>Максимиан</a:t>
            </a:r>
            <a:r>
              <a:rPr lang="ru-RU" dirty="0"/>
              <a:t>, </a:t>
            </a:r>
            <a:r>
              <a:rPr lang="ru-RU" dirty="0" err="1"/>
              <a:t>Галерий</a:t>
            </a:r>
            <a:r>
              <a:rPr lang="ru-RU" dirty="0"/>
              <a:t> и Констанций Хлор издали эдикт, юридически отменяющий гражданские права христиан и требующий от них соблюдения традиционных римских религиозных практик. В дальнейшем были выпущены новые эдикты, направленные против священников, а также обязывавшие всех жителей империи совершать языческие жертвоприношения. Интенсивность гонений различалась в пределах империи — в Галлии и Британии, где правил в то время Констанций, выполнялся только первый эдикт, она была меньше, и более суровой в восточной части империи. Карательные законы постепенно отменялись, и считается, что Миланский эдикт, изданный Константином Великим в 313 году, окончательно завершил этот период</a:t>
            </a:r>
          </a:p>
        </p:txBody>
      </p:sp>
    </p:spTree>
    <p:extLst>
      <p:ext uri="{BB962C8B-B14F-4D97-AF65-F5344CB8AC3E}">
        <p14:creationId xmlns:p14="http://schemas.microsoft.com/office/powerpoint/2010/main" xmlns="" val="88227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8A002B-4E39-481A-9D7E-EFCA84567F9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60FCAD0A-CEC9-4856-8FE6-CD10C6920354}"/>
              </a:ext>
            </a:extLst>
          </p:cNvPr>
          <p:cNvSpPr>
            <a:spLocks noGrp="1"/>
          </p:cNvSpPr>
          <p:nvPr>
            <p:ph idx="1"/>
          </p:nvPr>
        </p:nvSpPr>
        <p:spPr/>
        <p:txBody>
          <a:bodyPr/>
          <a:lstStyle/>
          <a:p>
            <a:endParaRPr lang="ru-RU"/>
          </a:p>
        </p:txBody>
      </p:sp>
      <p:pic>
        <p:nvPicPr>
          <p:cNvPr id="4" name="Picture 2" descr="https://upload.wikimedia.org/wikipedia/commons/7/73/Jean-L%C3%A9on_G%C3%A9r%C3%B4me_-_The_Christian_Martyrs%27_Last_Prayer_-_Walters_37113.jpg">
            <a:extLst>
              <a:ext uri="{FF2B5EF4-FFF2-40B4-BE49-F238E27FC236}">
                <a16:creationId xmlns:a16="http://schemas.microsoft.com/office/drawing/2014/main" xmlns="" id="{9255E95A-2387-470A-ABC0-65085BC201D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7488" y="0"/>
            <a:ext cx="1175702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132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необходимо сделать?</a:t>
            </a:r>
            <a:endParaRPr lang="ru-RU" dirty="0"/>
          </a:p>
        </p:txBody>
      </p:sp>
      <p:sp>
        <p:nvSpPr>
          <p:cNvPr id="3" name="Содержимое 2"/>
          <p:cNvSpPr>
            <a:spLocks noGrp="1"/>
          </p:cNvSpPr>
          <p:nvPr>
            <p:ph idx="1"/>
          </p:nvPr>
        </p:nvSpPr>
        <p:spPr/>
        <p:txBody>
          <a:bodyPr/>
          <a:lstStyle/>
          <a:p>
            <a:pPr>
              <a:buNone/>
            </a:pPr>
            <a:r>
              <a:rPr lang="ru-RU" dirty="0" smtClean="0"/>
              <a:t>Задание 1: прочитать и законспектировать материал по теме «становление христианства»</a:t>
            </a:r>
          </a:p>
          <a:p>
            <a:pPr>
              <a:buNone/>
            </a:pPr>
            <a:r>
              <a:rPr lang="ru-RU" dirty="0" smtClean="0"/>
              <a:t>Задание 2: сделать кроссворд письменно в тетради (на последнем слайде требования) тетради с конспектами и кроссвордами приносите на следующую пару </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EB2AAE8-26DF-483E-BF06-1E5023778BC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B9FBD120-C56D-47C3-B07E-E3836A03BBC6}"/>
              </a:ext>
            </a:extLst>
          </p:cNvPr>
          <p:cNvSpPr>
            <a:spLocks noGrp="1"/>
          </p:cNvSpPr>
          <p:nvPr>
            <p:ph idx="1"/>
          </p:nvPr>
        </p:nvSpPr>
        <p:spPr/>
        <p:txBody>
          <a:bodyPr/>
          <a:lstStyle/>
          <a:p>
            <a:endParaRPr lang="ru-RU"/>
          </a:p>
        </p:txBody>
      </p:sp>
      <p:pic>
        <p:nvPicPr>
          <p:cNvPr id="9218" name="Picture 2" descr="Гонения на христиан в Римской империи - Акцент - духовно-просветительское  издание">
            <a:extLst>
              <a:ext uri="{FF2B5EF4-FFF2-40B4-BE49-F238E27FC236}">
                <a16:creationId xmlns:a16="http://schemas.microsoft.com/office/drawing/2014/main" xmlns="" id="{34CD2682-43FB-41F2-A0B3-BAF5D2E4239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6337" y="487218"/>
            <a:ext cx="11156978" cy="58835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0672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B61DBF-FD0D-4E13-8B82-EFAEF17F96B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CDEE3280-6B14-4466-B0A1-EF8F785B8B6E}"/>
              </a:ext>
            </a:extLst>
          </p:cNvPr>
          <p:cNvSpPr>
            <a:spLocks noGrp="1"/>
          </p:cNvSpPr>
          <p:nvPr>
            <p:ph idx="1"/>
          </p:nvPr>
        </p:nvSpPr>
        <p:spPr/>
        <p:txBody>
          <a:bodyPr/>
          <a:lstStyle/>
          <a:p>
            <a:endParaRPr lang="ru-RU"/>
          </a:p>
        </p:txBody>
      </p:sp>
      <p:pic>
        <p:nvPicPr>
          <p:cNvPr id="11266" name="Picture 2" descr="Гонения на христиан | Анализ, история происхождения и география гонений на  христиан в разных странах и регионах">
            <a:extLst>
              <a:ext uri="{FF2B5EF4-FFF2-40B4-BE49-F238E27FC236}">
                <a16:creationId xmlns:a16="http://schemas.microsoft.com/office/drawing/2014/main" xmlns="" id="{61E90C02-A383-4E99-AC51-C573BBCC7CB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43333" y="82336"/>
            <a:ext cx="8764356" cy="66933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2819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D4120AD-042B-489A-BD6F-2FEBF3A5ABDD}"/>
              </a:ext>
            </a:extLst>
          </p:cNvPr>
          <p:cNvSpPr>
            <a:spLocks noGrp="1"/>
          </p:cNvSpPr>
          <p:nvPr>
            <p:ph type="title"/>
          </p:nvPr>
        </p:nvSpPr>
        <p:spPr>
          <a:xfrm>
            <a:off x="1447363" y="-394854"/>
            <a:ext cx="10018713" cy="1752599"/>
          </a:xfrm>
        </p:spPr>
        <p:txBody>
          <a:bodyPr/>
          <a:lstStyle/>
          <a:p>
            <a:r>
              <a:rPr lang="ru-RU" dirty="0"/>
              <a:t>Константин Великий</a:t>
            </a:r>
          </a:p>
        </p:txBody>
      </p:sp>
      <p:sp>
        <p:nvSpPr>
          <p:cNvPr id="3" name="Объект 2">
            <a:extLst>
              <a:ext uri="{FF2B5EF4-FFF2-40B4-BE49-F238E27FC236}">
                <a16:creationId xmlns:a16="http://schemas.microsoft.com/office/drawing/2014/main" xmlns="" id="{B2631489-5418-4A55-BBB7-78AD3E28D6FE}"/>
              </a:ext>
            </a:extLst>
          </p:cNvPr>
          <p:cNvSpPr>
            <a:spLocks noGrp="1"/>
          </p:cNvSpPr>
          <p:nvPr>
            <p:ph idx="1"/>
          </p:nvPr>
        </p:nvSpPr>
        <p:spPr>
          <a:xfrm>
            <a:off x="1687896" y="1357745"/>
            <a:ext cx="5351497" cy="4865412"/>
          </a:xfrm>
        </p:spPr>
        <p:txBody>
          <a:bodyPr>
            <a:normAutofit fontScale="92500"/>
          </a:bodyPr>
          <a:lstStyle/>
          <a:p>
            <a:pPr marL="0" indent="0" algn="just">
              <a:buNone/>
            </a:pPr>
            <a:r>
              <a:rPr lang="ru-RU" dirty="0"/>
              <a:t>Константин принимает эдикт о принятии свободы вероисповедания, христианство обретает статус государственной религии (только в 325 году нашей эр). Предоставляя христианству особый статус и поддерживая церковь, Константин активно вмешивался в церковные дела, добиваясь единства всеобщей церкви как условия единства империи и выступая арбитром в межцерковных спорах. С момента принятия христианства как официальной религии начинается новый виток в истории человечества.</a:t>
            </a:r>
          </a:p>
        </p:txBody>
      </p:sp>
      <p:pic>
        <p:nvPicPr>
          <p:cNvPr id="12290" name="Picture 2" descr="Флавий Валерий Аврелий Константин">
            <a:extLst>
              <a:ext uri="{FF2B5EF4-FFF2-40B4-BE49-F238E27FC236}">
                <a16:creationId xmlns:a16="http://schemas.microsoft.com/office/drawing/2014/main" xmlns="" id="{D8E1E608-B005-4BBE-8202-37C287C9D58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88514" y="900545"/>
            <a:ext cx="3867898" cy="58835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6630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C19010-E386-4E33-987E-6DBDCBDDAF45}"/>
              </a:ext>
            </a:extLst>
          </p:cNvPr>
          <p:cNvSpPr>
            <a:spLocks noGrp="1"/>
          </p:cNvSpPr>
          <p:nvPr>
            <p:ph type="title"/>
          </p:nvPr>
        </p:nvSpPr>
        <p:spPr>
          <a:xfrm>
            <a:off x="1590843" y="190500"/>
            <a:ext cx="10018713" cy="1752599"/>
          </a:xfrm>
        </p:spPr>
        <p:txBody>
          <a:bodyPr>
            <a:noAutofit/>
          </a:bodyPr>
          <a:lstStyle/>
          <a:p>
            <a:r>
              <a:rPr lang="ru-RU" sz="2800" dirty="0"/>
              <a:t>Задание – составить кроссворд. (Любой, можно с ключевым словом, можно без него и вопросы к </a:t>
            </a:r>
            <a:r>
              <a:rPr lang="ru-RU" sz="2800" dirty="0" smtClean="0"/>
              <a:t>кроссворду обязательно. Вопросы должны быть максимально конкретными) </a:t>
            </a:r>
            <a:r>
              <a:rPr lang="ru-RU" sz="2800" dirty="0"/>
              <a:t>(минимум 10 вопросов</a:t>
            </a:r>
            <a:r>
              <a:rPr lang="ru-RU" sz="2800" dirty="0" smtClean="0"/>
              <a:t>) можно составлять кроссворд по двум темам История Древнего Рима и Становление Христианства. </a:t>
            </a:r>
            <a:endParaRPr lang="ru-RU" sz="2800" dirty="0"/>
          </a:p>
        </p:txBody>
      </p:sp>
      <p:pic>
        <p:nvPicPr>
          <p:cNvPr id="1026" name="Picture 2" descr="Кроссворды о растениях с ответами и вопросами, 2-3 класс">
            <a:extLst>
              <a:ext uri="{FF2B5EF4-FFF2-40B4-BE49-F238E27FC236}">
                <a16:creationId xmlns:a16="http://schemas.microsoft.com/office/drawing/2014/main" xmlns="" id="{32D35074-0378-4FD1-936D-AAF4E4CDA9F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841280"/>
            <a:ext cx="5738685" cy="36551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Кроссворд - Базы данных">
            <a:extLst>
              <a:ext uri="{FF2B5EF4-FFF2-40B4-BE49-F238E27FC236}">
                <a16:creationId xmlns:a16="http://schemas.microsoft.com/office/drawing/2014/main" xmlns="" id="{9278886E-3C8B-4AF1-BF81-6CB41396761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22033" y="3198170"/>
            <a:ext cx="5743575" cy="3124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151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6A9A350-A15D-4A54-94D0-0B5BB3BBB363}"/>
              </a:ext>
            </a:extLst>
          </p:cNvPr>
          <p:cNvSpPr>
            <a:spLocks noGrp="1"/>
          </p:cNvSpPr>
          <p:nvPr>
            <p:ph type="title"/>
          </p:nvPr>
        </p:nvSpPr>
        <p:spPr>
          <a:xfrm>
            <a:off x="1484310" y="-256309"/>
            <a:ext cx="10018713" cy="1752599"/>
          </a:xfrm>
        </p:spPr>
        <p:txBody>
          <a:bodyPr>
            <a:normAutofit/>
          </a:bodyPr>
          <a:lstStyle/>
          <a:p>
            <a:r>
              <a:rPr lang="ru-RU" sz="4400" dirty="0"/>
              <a:t>Предыстория</a:t>
            </a:r>
          </a:p>
        </p:txBody>
      </p:sp>
      <p:sp>
        <p:nvSpPr>
          <p:cNvPr id="3" name="Объект 2">
            <a:extLst>
              <a:ext uri="{FF2B5EF4-FFF2-40B4-BE49-F238E27FC236}">
                <a16:creationId xmlns:a16="http://schemas.microsoft.com/office/drawing/2014/main" xmlns="" id="{BFEC0E03-FABB-46DC-A8B0-7702EEC97CAC}"/>
              </a:ext>
            </a:extLst>
          </p:cNvPr>
          <p:cNvSpPr>
            <a:spLocks noGrp="1"/>
          </p:cNvSpPr>
          <p:nvPr>
            <p:ph idx="1"/>
          </p:nvPr>
        </p:nvSpPr>
        <p:spPr>
          <a:xfrm>
            <a:off x="1484309" y="0"/>
            <a:ext cx="10018713" cy="3124201"/>
          </a:xfrm>
        </p:spPr>
        <p:txBody>
          <a:bodyPr/>
          <a:lstStyle/>
          <a:p>
            <a:pPr marL="0" indent="0" algn="just">
              <a:buNone/>
            </a:pPr>
            <a:r>
              <a:rPr lang="en-US" dirty="0"/>
              <a:t>XIII </a:t>
            </a:r>
            <a:r>
              <a:rPr lang="ru-RU" dirty="0"/>
              <a:t>в до н.э. евреи приходят на территорию Палестины, в это время евреи ещё язычники, однако одним из ведущих богов у них является Яхве. </a:t>
            </a:r>
          </a:p>
        </p:txBody>
      </p:sp>
      <p:graphicFrame>
        <p:nvGraphicFramePr>
          <p:cNvPr id="4" name="Схема 3">
            <a:extLst>
              <a:ext uri="{FF2B5EF4-FFF2-40B4-BE49-F238E27FC236}">
                <a16:creationId xmlns:a16="http://schemas.microsoft.com/office/drawing/2014/main" xmlns="" id="{0E4A9507-4569-4F0A-AFD1-102980B49D41}"/>
              </a:ext>
            </a:extLst>
          </p:cNvPr>
          <p:cNvGraphicFramePr/>
          <p:nvPr>
            <p:extLst>
              <p:ext uri="{D42A27DB-BD31-4B8C-83A1-F6EECF244321}">
                <p14:modId xmlns:p14="http://schemas.microsoft.com/office/powerpoint/2010/main" xmlns="" val="551943715"/>
              </p:ext>
            </p:extLst>
          </p:nvPr>
        </p:nvGraphicFramePr>
        <p:xfrm>
          <a:off x="3352800" y="2253673"/>
          <a:ext cx="6419273" cy="392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4794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552034-CAE5-434E-8308-FE2208B819EC}"/>
              </a:ext>
            </a:extLst>
          </p:cNvPr>
          <p:cNvSpPr>
            <a:spLocks noGrp="1"/>
          </p:cNvSpPr>
          <p:nvPr>
            <p:ph type="title"/>
          </p:nvPr>
        </p:nvSpPr>
        <p:spPr>
          <a:xfrm>
            <a:off x="1484310" y="-520699"/>
            <a:ext cx="10018713" cy="1752599"/>
          </a:xfrm>
        </p:spPr>
        <p:txBody>
          <a:bodyPr/>
          <a:lstStyle/>
          <a:p>
            <a:r>
              <a:rPr lang="ru-RU" dirty="0"/>
              <a:t>Иудаизм</a:t>
            </a:r>
          </a:p>
        </p:txBody>
      </p:sp>
      <p:sp>
        <p:nvSpPr>
          <p:cNvPr id="3" name="Объект 2">
            <a:extLst>
              <a:ext uri="{FF2B5EF4-FFF2-40B4-BE49-F238E27FC236}">
                <a16:creationId xmlns:a16="http://schemas.microsoft.com/office/drawing/2014/main" xmlns="" id="{B5D915C4-1DD3-4745-A4FC-F70E9FE59566}"/>
              </a:ext>
            </a:extLst>
          </p:cNvPr>
          <p:cNvSpPr>
            <a:spLocks noGrp="1"/>
          </p:cNvSpPr>
          <p:nvPr>
            <p:ph idx="1"/>
          </p:nvPr>
        </p:nvSpPr>
        <p:spPr>
          <a:xfrm>
            <a:off x="1616363" y="674254"/>
            <a:ext cx="4368800" cy="5828145"/>
          </a:xfrm>
        </p:spPr>
        <p:txBody>
          <a:bodyPr>
            <a:normAutofit fontScale="85000" lnSpcReduction="20000"/>
          </a:bodyPr>
          <a:lstStyle/>
          <a:p>
            <a:pPr marL="0" indent="0" algn="just">
              <a:buNone/>
            </a:pPr>
            <a:r>
              <a:rPr lang="ru-RU" dirty="0"/>
              <a:t>Иудаизм возник на рубеже </a:t>
            </a:r>
            <a:r>
              <a:rPr lang="en-US" dirty="0"/>
              <a:t>II–I </a:t>
            </a:r>
            <a:r>
              <a:rPr lang="ru-RU" dirty="0"/>
              <a:t>тысячелетий до н.э. среди еврейских племен. Термин </a:t>
            </a:r>
            <a:r>
              <a:rPr lang="ru-RU" b="1" i="1" dirty="0"/>
              <a:t>иудаизм</a:t>
            </a:r>
            <a:r>
              <a:rPr lang="ru-RU" dirty="0"/>
              <a:t> происходит от названия еврейского племенного объединения </a:t>
            </a:r>
            <a:r>
              <a:rPr lang="ru-RU" b="1" i="1" dirty="0"/>
              <a:t>Иуды,</a:t>
            </a:r>
            <a:r>
              <a:rPr lang="ru-RU" dirty="0"/>
              <a:t> считавшегося, по библейскому повествованию, самым многочисленным среди всех 12 колен </a:t>
            </a:r>
            <a:r>
              <a:rPr lang="ru-RU" dirty="0" err="1"/>
              <a:t>израилевых</a:t>
            </a:r>
            <a:r>
              <a:rPr lang="ru-RU" dirty="0"/>
              <a:t>. Выходцем из рода Иуды был царь </a:t>
            </a:r>
            <a:r>
              <a:rPr lang="ru-RU" b="1" i="1" dirty="0"/>
              <a:t>Давид</a:t>
            </a:r>
            <a:r>
              <a:rPr lang="ru-RU" dirty="0"/>
              <a:t> (конец </a:t>
            </a:r>
            <a:r>
              <a:rPr lang="en-US" dirty="0"/>
              <a:t>XI </a:t>
            </a:r>
            <a:r>
              <a:rPr lang="ru-RU" dirty="0"/>
              <a:t>в. до н.э. – </a:t>
            </a:r>
            <a:r>
              <a:rPr lang="ru-RU" dirty="0" err="1"/>
              <a:t>ок</a:t>
            </a:r>
            <a:r>
              <a:rPr lang="ru-RU" dirty="0"/>
              <a:t>. 977 г. до н.э.), при котором объединенное Израильско-Иудейское царство в конце </a:t>
            </a:r>
            <a:r>
              <a:rPr lang="en-US" dirty="0"/>
              <a:t>XI </a:t>
            </a:r>
            <a:r>
              <a:rPr lang="ru-RU" dirty="0"/>
              <a:t>в. до н.э. достигло наивысшего могущества. Это обстоятельство обусловило привилегированное положение иудейского рода в древнееврейском государстве, а также тот факт, что термин </a:t>
            </a:r>
            <a:r>
              <a:rPr lang="ru-RU" b="1" i="1" dirty="0"/>
              <a:t>иудей</a:t>
            </a:r>
            <a:r>
              <a:rPr lang="ru-RU" dirty="0"/>
              <a:t> стал часто использоваться как эквивалентный слову </a:t>
            </a:r>
            <a:r>
              <a:rPr lang="ru-RU" b="1" i="1" dirty="0"/>
              <a:t>еврей.</a:t>
            </a:r>
            <a:endParaRPr lang="ru-RU" dirty="0"/>
          </a:p>
        </p:txBody>
      </p:sp>
      <p:pic>
        <p:nvPicPr>
          <p:cNvPr id="13314" name="Picture 2" descr="Давид — Википедия">
            <a:extLst>
              <a:ext uri="{FF2B5EF4-FFF2-40B4-BE49-F238E27FC236}">
                <a16:creationId xmlns:a16="http://schemas.microsoft.com/office/drawing/2014/main" xmlns="" id="{ABCD91E0-8973-4B5D-BB11-BAEE40C1409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12046" y="738908"/>
            <a:ext cx="3795644" cy="60573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331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35277C3-4E6B-4250-A1C7-FA954237A139}"/>
              </a:ext>
            </a:extLst>
          </p:cNvPr>
          <p:cNvSpPr>
            <a:spLocks noGrp="1"/>
          </p:cNvSpPr>
          <p:nvPr>
            <p:ph type="title"/>
          </p:nvPr>
        </p:nvSpPr>
        <p:spPr>
          <a:xfrm>
            <a:off x="1484310" y="-330200"/>
            <a:ext cx="10018713" cy="1752599"/>
          </a:xfrm>
        </p:spPr>
        <p:txBody>
          <a:bodyPr/>
          <a:lstStyle/>
          <a:p>
            <a:r>
              <a:rPr lang="ru-RU" dirty="0"/>
              <a:t>Появление множества сект в иудаизме</a:t>
            </a:r>
          </a:p>
        </p:txBody>
      </p:sp>
      <p:graphicFrame>
        <p:nvGraphicFramePr>
          <p:cNvPr id="4" name="Объект 3">
            <a:extLst>
              <a:ext uri="{FF2B5EF4-FFF2-40B4-BE49-F238E27FC236}">
                <a16:creationId xmlns:a16="http://schemas.microsoft.com/office/drawing/2014/main" xmlns="" id="{070BD20E-1328-4813-81E5-DBF573D3EA9B}"/>
              </a:ext>
            </a:extLst>
          </p:cNvPr>
          <p:cNvGraphicFramePr>
            <a:graphicFrameLocks noGrp="1"/>
          </p:cNvGraphicFramePr>
          <p:nvPr>
            <p:ph idx="1"/>
            <p:extLst>
              <p:ext uri="{D42A27DB-BD31-4B8C-83A1-F6EECF244321}">
                <p14:modId xmlns:p14="http://schemas.microsoft.com/office/powerpoint/2010/main" xmlns="" val="3643497068"/>
              </p:ext>
            </p:extLst>
          </p:nvPr>
        </p:nvGraphicFramePr>
        <p:xfrm>
          <a:off x="1134383" y="1732581"/>
          <a:ext cx="10718566" cy="4020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2413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2FBF81F-3FDF-41A9-B48E-C5677F13EBBE}"/>
              </a:ext>
            </a:extLst>
          </p:cNvPr>
          <p:cNvSpPr>
            <a:spLocks noGrp="1"/>
          </p:cNvSpPr>
          <p:nvPr>
            <p:ph type="title"/>
          </p:nvPr>
        </p:nvSpPr>
        <p:spPr>
          <a:xfrm>
            <a:off x="1484310" y="-150920"/>
            <a:ext cx="10018713" cy="1752599"/>
          </a:xfrm>
        </p:spPr>
        <p:txBody>
          <a:bodyPr/>
          <a:lstStyle/>
          <a:p>
            <a:r>
              <a:rPr lang="ru-RU" dirty="0"/>
              <a:t>Разбор основных сект</a:t>
            </a:r>
          </a:p>
        </p:txBody>
      </p:sp>
      <p:sp>
        <p:nvSpPr>
          <p:cNvPr id="3" name="Объект 2">
            <a:extLst>
              <a:ext uri="{FF2B5EF4-FFF2-40B4-BE49-F238E27FC236}">
                <a16:creationId xmlns:a16="http://schemas.microsoft.com/office/drawing/2014/main" xmlns="" id="{784966DE-6EEC-4197-A06C-CCB68765D5E5}"/>
              </a:ext>
            </a:extLst>
          </p:cNvPr>
          <p:cNvSpPr>
            <a:spLocks noGrp="1"/>
          </p:cNvSpPr>
          <p:nvPr>
            <p:ph idx="1"/>
          </p:nvPr>
        </p:nvSpPr>
        <p:spPr>
          <a:xfrm>
            <a:off x="1581965" y="1207363"/>
            <a:ext cx="10331869" cy="4935985"/>
          </a:xfrm>
        </p:spPr>
        <p:txBody>
          <a:bodyPr>
            <a:normAutofit fontScale="92500"/>
          </a:bodyPr>
          <a:lstStyle/>
          <a:p>
            <a:pPr marL="0" indent="0">
              <a:buNone/>
            </a:pPr>
            <a:r>
              <a:rPr lang="ru-RU" dirty="0"/>
              <a:t>Фарисеи – ждали мессию, выступали за чистоту веры (иудейской) без заимствований.</a:t>
            </a:r>
          </a:p>
          <a:p>
            <a:pPr marL="0" indent="0">
              <a:buNone/>
            </a:pPr>
            <a:r>
              <a:rPr lang="ru-RU" dirty="0"/>
              <a:t>Саддукеи – ждали мессию, считали что отдельные элементы культуры можно заимствовать у греков. </a:t>
            </a:r>
          </a:p>
          <a:p>
            <a:pPr marL="0" indent="0">
              <a:buNone/>
            </a:pPr>
            <a:r>
              <a:rPr lang="ru-RU" dirty="0"/>
              <a:t>Зелоты – ждали мессию, который возглавит вооруженное восстание против римлян.</a:t>
            </a:r>
          </a:p>
          <a:p>
            <a:pPr marL="0" indent="0">
              <a:buNone/>
            </a:pPr>
            <a:r>
              <a:rPr lang="ru-RU" dirty="0"/>
              <a:t>Ессеи – ждали мессию–искупителя грехов человеческих и конец света. </a:t>
            </a:r>
          </a:p>
          <a:p>
            <a:pPr marL="0" indent="0">
              <a:buNone/>
            </a:pPr>
            <a:r>
              <a:rPr lang="ru-RU" dirty="0"/>
              <a:t>Назареи – тоже ждали мессию–искупителя грехов человеческих и конец света, но пока ждали, была необходимость в постах, ограничениях мирских удовольствий.</a:t>
            </a:r>
          </a:p>
          <a:p>
            <a:pPr marL="0" indent="0">
              <a:buNone/>
            </a:pPr>
            <a:r>
              <a:rPr lang="ru-RU" dirty="0"/>
              <a:t>Появление христианства – это итог деятельности сект ессеев и назареев. И в итоге приход того самого мессии, которого все ждали, т.е. Иисуса (имя) Христа (с греческого мессия)</a:t>
            </a:r>
          </a:p>
        </p:txBody>
      </p:sp>
    </p:spTree>
    <p:extLst>
      <p:ext uri="{BB962C8B-B14F-4D97-AF65-F5344CB8AC3E}">
        <p14:creationId xmlns:p14="http://schemas.microsoft.com/office/powerpoint/2010/main" xmlns="" val="148135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8ACB56-37BF-4AF3-97AF-5AC221E7877D}"/>
              </a:ext>
            </a:extLst>
          </p:cNvPr>
          <p:cNvSpPr>
            <a:spLocks noGrp="1"/>
          </p:cNvSpPr>
          <p:nvPr>
            <p:ph type="title"/>
          </p:nvPr>
        </p:nvSpPr>
        <p:spPr>
          <a:xfrm>
            <a:off x="1484310" y="-256309"/>
            <a:ext cx="10018713" cy="1752599"/>
          </a:xfrm>
        </p:spPr>
        <p:txBody>
          <a:bodyPr/>
          <a:lstStyle/>
          <a:p>
            <a:r>
              <a:rPr lang="ru-RU" dirty="0"/>
              <a:t>Предпосылки</a:t>
            </a:r>
          </a:p>
        </p:txBody>
      </p:sp>
      <p:graphicFrame>
        <p:nvGraphicFramePr>
          <p:cNvPr id="4" name="Схема 3">
            <a:extLst>
              <a:ext uri="{FF2B5EF4-FFF2-40B4-BE49-F238E27FC236}">
                <a16:creationId xmlns:a16="http://schemas.microsoft.com/office/drawing/2014/main" xmlns="" id="{367A13B2-0A60-4D01-8C6A-0B15D08FE6DB}"/>
              </a:ext>
            </a:extLst>
          </p:cNvPr>
          <p:cNvGraphicFramePr/>
          <p:nvPr>
            <p:extLst>
              <p:ext uri="{D42A27DB-BD31-4B8C-83A1-F6EECF244321}">
                <p14:modId xmlns:p14="http://schemas.microsoft.com/office/powerpoint/2010/main" xmlns="" val="323240732"/>
              </p:ext>
            </p:extLst>
          </p:nvPr>
        </p:nvGraphicFramePr>
        <p:xfrm>
          <a:off x="1484310" y="1403926"/>
          <a:ext cx="10018713" cy="4655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0824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0D6E128-3CF9-4F1F-8B64-FFB1FC1D463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EFAA2CB3-EB39-4F08-8110-80377F3CB0B6}"/>
              </a:ext>
            </a:extLst>
          </p:cNvPr>
          <p:cNvSpPr>
            <a:spLocks noGrp="1"/>
          </p:cNvSpPr>
          <p:nvPr>
            <p:ph idx="1"/>
          </p:nvPr>
        </p:nvSpPr>
        <p:spPr>
          <a:xfrm>
            <a:off x="6631620" y="2689934"/>
            <a:ext cx="4956698" cy="2941468"/>
          </a:xfrm>
        </p:spPr>
        <p:txBody>
          <a:bodyPr/>
          <a:lstStyle/>
          <a:p>
            <a:pPr marL="0" indent="0">
              <a:buNone/>
            </a:pPr>
            <a:r>
              <a:rPr lang="ru-RU" dirty="0"/>
              <a:t>Вот здесь зародилось иудаизм и христианство как результат работы секты ессеев и назареев, конкретно – в Палестине.</a:t>
            </a:r>
          </a:p>
        </p:txBody>
      </p:sp>
      <p:pic>
        <p:nvPicPr>
          <p:cNvPr id="2050" name="Picture 2" descr="Иудейское царство — Википедия">
            <a:extLst>
              <a:ext uri="{FF2B5EF4-FFF2-40B4-BE49-F238E27FC236}">
                <a16:creationId xmlns:a16="http://schemas.microsoft.com/office/drawing/2014/main" xmlns="" id="{B0F50CE9-FF0A-4050-A2E1-ABCFA86C6B1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486" y="-1"/>
            <a:ext cx="574675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381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E1FFA7C-96A6-45AD-8889-287F1379B4C3}"/>
              </a:ext>
            </a:extLst>
          </p:cNvPr>
          <p:cNvSpPr>
            <a:spLocks noGrp="1"/>
          </p:cNvSpPr>
          <p:nvPr>
            <p:ph type="title"/>
          </p:nvPr>
        </p:nvSpPr>
        <p:spPr>
          <a:xfrm>
            <a:off x="1484309" y="0"/>
            <a:ext cx="10018713" cy="1752599"/>
          </a:xfrm>
        </p:spPr>
        <p:txBody>
          <a:bodyPr>
            <a:noAutofit/>
          </a:bodyPr>
          <a:lstStyle/>
          <a:p>
            <a:r>
              <a:rPr lang="ru-RU" sz="2000" dirty="0"/>
              <a:t>Начало проповеди Иисуса Христа</a:t>
            </a:r>
            <a:br>
              <a:rPr lang="ru-RU" sz="2000" dirty="0"/>
            </a:br>
            <a:r>
              <a:rPr lang="ru-RU" sz="2000" dirty="0"/>
              <a:t>Все даты очень условны, поскольку нет доказательств того, что такой человек существовал и в какое конкретно время. Однако нет оснований считать , что проповедника по имени Иисус никогда не было. Скорей всего он был, но я не могу доказать, что он ходил по воде и превращал воду в вино. Оставляю этот вопрос исключительно на вашу веру.</a:t>
            </a:r>
          </a:p>
        </p:txBody>
      </p:sp>
      <p:sp>
        <p:nvSpPr>
          <p:cNvPr id="3" name="Объект 2">
            <a:extLst>
              <a:ext uri="{FF2B5EF4-FFF2-40B4-BE49-F238E27FC236}">
                <a16:creationId xmlns:a16="http://schemas.microsoft.com/office/drawing/2014/main" xmlns="" id="{09A923F4-E523-4553-9EB7-896FB282BD96}"/>
              </a:ext>
            </a:extLst>
          </p:cNvPr>
          <p:cNvSpPr>
            <a:spLocks noGrp="1"/>
          </p:cNvSpPr>
          <p:nvPr>
            <p:ph idx="1"/>
          </p:nvPr>
        </p:nvSpPr>
        <p:spPr>
          <a:xfrm>
            <a:off x="1390384" y="1943667"/>
            <a:ext cx="4925727" cy="4784436"/>
          </a:xfrm>
        </p:spPr>
        <p:txBody>
          <a:bodyPr>
            <a:normAutofit fontScale="92500" lnSpcReduction="10000"/>
          </a:bodyPr>
          <a:lstStyle/>
          <a:p>
            <a:pPr marL="0" indent="0">
              <a:buNone/>
            </a:pPr>
            <a:r>
              <a:rPr lang="ru-RU" dirty="0"/>
              <a:t>30 г. н.э. – начало проповеди Иисуса Христа</a:t>
            </a:r>
          </a:p>
          <a:p>
            <a:pPr marL="0" indent="0">
              <a:buNone/>
            </a:pPr>
            <a:r>
              <a:rPr lang="ru-RU" dirty="0"/>
              <a:t>33 г. н.э. – Иисус один из самых известных проповедников, с многочисленными сторонниками.</a:t>
            </a:r>
          </a:p>
          <a:p>
            <a:pPr marL="0" indent="0">
              <a:buNone/>
            </a:pPr>
            <a:r>
              <a:rPr lang="ru-RU" dirty="0"/>
              <a:t>На самом деле мы начинаем отсчёт нашей эры с момента рождения Иисуса Христа, и логично предположить, что он родился 2021 год назад. Но на самом деле, самая близкая дата его рождения это 7-5 год до н.э.) Т.е. он несколько старше. Хотя датировки его рождения в принципе разные. </a:t>
            </a:r>
          </a:p>
          <a:p>
            <a:pPr marL="0" indent="0">
              <a:buNone/>
            </a:pPr>
            <a:endParaRPr lang="ru-RU" dirty="0"/>
          </a:p>
        </p:txBody>
      </p:sp>
      <p:pic>
        <p:nvPicPr>
          <p:cNvPr id="3076" name="Picture 4" descr="осанна сыну давида | Записи с меткой осанна сыну давида | Смысл жизни :  LiveInternet - Российский Сервис Онлайн-Дневников">
            <a:extLst>
              <a:ext uri="{FF2B5EF4-FFF2-40B4-BE49-F238E27FC236}">
                <a16:creationId xmlns:a16="http://schemas.microsoft.com/office/drawing/2014/main" xmlns="" id="{51C56776-0CE5-450D-9488-4EE0B080C63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54363" y="1788056"/>
            <a:ext cx="4925728" cy="49400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9211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Параллакс</Template>
  <TotalTime>477</TotalTime>
  <Words>696</Words>
  <Application>Microsoft Office PowerPoint</Application>
  <PresentationFormat>Произвольный</PresentationFormat>
  <Paragraphs>72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Параллакс</vt:lpstr>
      <vt:lpstr>Становление христианства</vt:lpstr>
      <vt:lpstr>Что необходимо сделать?</vt:lpstr>
      <vt:lpstr>Предыстория</vt:lpstr>
      <vt:lpstr>Иудаизм</vt:lpstr>
      <vt:lpstr>Появление множества сект в иудаизме</vt:lpstr>
      <vt:lpstr>Разбор основных сект</vt:lpstr>
      <vt:lpstr>Предпосылки</vt:lpstr>
      <vt:lpstr>Слайд 8</vt:lpstr>
      <vt:lpstr>Начало проповеди Иисуса Христа Все даты очень условны, поскольку нет доказательств того, что такой человек существовал и в какое конкретно время. Однако нет оснований считать , что проповедника по имени Иисус никогда не было. Скорей всего он был, но я не могу доказать, что он ходил по воде и превращал воду в вино. Оставляю этот вопрос исключительно на вашу веру.</vt:lpstr>
      <vt:lpstr>Понтий Пилат – кстати в отличии от Иисуса, существование Понтия Пилата доказано, это исторический факт, такой персонаж существовал.</vt:lpstr>
      <vt:lpstr>33 г н.э. (дата условная)</vt:lpstr>
      <vt:lpstr>Что проповедовал Иисус Христос? Основные идеи христианства. </vt:lpstr>
      <vt:lpstr>Основные причины, почему идеи христианства набирают популярность</vt:lpstr>
      <vt:lpstr>Борьба римских императоров с христианством.</vt:lpstr>
      <vt:lpstr>Нерон</vt:lpstr>
      <vt:lpstr>Тит Флавий Домициан</vt:lpstr>
      <vt:lpstr>Гай Аврелий Валерий Диоклетиан</vt:lpstr>
      <vt:lpstr>Великое гонение</vt:lpstr>
      <vt:lpstr>Слайд 19</vt:lpstr>
      <vt:lpstr>Слайд 20</vt:lpstr>
      <vt:lpstr>Слайд 21</vt:lpstr>
      <vt:lpstr>Константин Великий</vt:lpstr>
      <vt:lpstr>Задание – составить кроссворд. (Любой, можно с ключевым словом, можно без него и вопросы к кроссворду обязательно. Вопросы должны быть максимально конкретными) (минимум 10 вопросов) можно составлять кроссворд по двум темам История Древнего Рима и Становление Христианства.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Становление христианства</dc:title>
  <dc:creator>Alexey</dc:creator>
  <cp:lastModifiedBy>Каб-331</cp:lastModifiedBy>
  <cp:revision>19</cp:revision>
  <dcterms:created xsi:type="dcterms:W3CDTF">2020-09-15T17:02:33Z</dcterms:created>
  <dcterms:modified xsi:type="dcterms:W3CDTF">2021-09-15T07:35:38Z</dcterms:modified>
</cp:coreProperties>
</file>